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3" r:id="rId7"/>
    <p:sldId id="264" r:id="rId8"/>
    <p:sldId id="279" r:id="rId9"/>
    <p:sldId id="265" r:id="rId10"/>
    <p:sldId id="277" r:id="rId11"/>
    <p:sldId id="276" r:id="rId12"/>
    <p:sldId id="266" r:id="rId13"/>
    <p:sldId id="278" r:id="rId14"/>
    <p:sldId id="280" r:id="rId15"/>
    <p:sldId id="281" r:id="rId16"/>
    <p:sldId id="285" r:id="rId17"/>
    <p:sldId id="262" r:id="rId18"/>
    <p:sldId id="283" r:id="rId19"/>
    <p:sldId id="284" r:id="rId20"/>
    <p:sldId id="282" r:id="rId21"/>
    <p:sldId id="273" r:id="rId22"/>
    <p:sldId id="275" r:id="rId23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7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F1EA6-BB9E-4DB1-A6E7-46DE76A71D5E}" type="datetimeFigureOut">
              <a:rPr lang="it-IT" smtClean="0"/>
              <a:pPr/>
              <a:t>17/04/2015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DBAB50-BB60-46A9-97D7-F5806484C5C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F1EA6-BB9E-4DB1-A6E7-46DE76A71D5E}" type="datetimeFigureOut">
              <a:rPr lang="it-IT" smtClean="0"/>
              <a:pPr/>
              <a:t>17/04/2015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DBAB50-BB60-46A9-97D7-F5806484C5C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F1EA6-BB9E-4DB1-A6E7-46DE76A71D5E}" type="datetimeFigureOut">
              <a:rPr lang="it-IT" smtClean="0"/>
              <a:pPr/>
              <a:t>17/04/2015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DBAB50-BB60-46A9-97D7-F5806484C5C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F1EA6-BB9E-4DB1-A6E7-46DE76A71D5E}" type="datetimeFigureOut">
              <a:rPr lang="it-IT" smtClean="0"/>
              <a:pPr/>
              <a:t>17/04/2015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DBAB50-BB60-46A9-97D7-F5806484C5C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F1EA6-BB9E-4DB1-A6E7-46DE76A71D5E}" type="datetimeFigureOut">
              <a:rPr lang="it-IT" smtClean="0"/>
              <a:pPr/>
              <a:t>17/04/2015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DBAB50-BB60-46A9-97D7-F5806484C5C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F1EA6-BB9E-4DB1-A6E7-46DE76A71D5E}" type="datetimeFigureOut">
              <a:rPr lang="it-IT" smtClean="0"/>
              <a:pPr/>
              <a:t>17/04/2015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DBAB50-BB60-46A9-97D7-F5806484C5C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F1EA6-BB9E-4DB1-A6E7-46DE76A71D5E}" type="datetimeFigureOut">
              <a:rPr lang="it-IT" smtClean="0"/>
              <a:pPr/>
              <a:t>17/04/2015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DBAB50-BB60-46A9-97D7-F5806484C5C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F1EA6-BB9E-4DB1-A6E7-46DE76A71D5E}" type="datetimeFigureOut">
              <a:rPr lang="it-IT" smtClean="0"/>
              <a:pPr/>
              <a:t>17/04/2015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DBAB50-BB60-46A9-97D7-F5806484C5C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F1EA6-BB9E-4DB1-A6E7-46DE76A71D5E}" type="datetimeFigureOut">
              <a:rPr lang="it-IT" smtClean="0"/>
              <a:pPr/>
              <a:t>17/04/2015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DBAB50-BB60-46A9-97D7-F5806484C5C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F1EA6-BB9E-4DB1-A6E7-46DE76A71D5E}" type="datetimeFigureOut">
              <a:rPr lang="it-IT" smtClean="0"/>
              <a:pPr/>
              <a:t>17/04/2015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DBAB50-BB60-46A9-97D7-F5806484C5C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F1EA6-BB9E-4DB1-A6E7-46DE76A71D5E}" type="datetimeFigureOut">
              <a:rPr lang="it-IT" smtClean="0"/>
              <a:pPr/>
              <a:t>17/04/2015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DBAB50-BB60-46A9-97D7-F5806484C5C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8F1EA6-BB9E-4DB1-A6E7-46DE76A71D5E}" type="datetimeFigureOut">
              <a:rPr lang="it-IT" smtClean="0"/>
              <a:pPr/>
              <a:t>17/04/2015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DBAB50-BB60-46A9-97D7-F5806484C5CC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1.png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emf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5.png"/><Relationship Id="rId7" Type="http://schemas.openxmlformats.org/officeDocument/2006/relationships/image" Target="../media/image18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png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1.png"/><Relationship Id="rId4" Type="http://schemas.openxmlformats.org/officeDocument/2006/relationships/oleObject" Target="../embeddings/oleObject4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 descr="https://webmail.areu.lombardia.it/mail/fkette.nsf/0/997be4fda5ecd1a9c1257e1a00385e14/Body/M2?OpenElement&amp;cid=1427883341211"/>
          <p:cNvSpPr>
            <a:spLocks noChangeAspect="1" noChangeArrowheads="1"/>
          </p:cNvSpPr>
          <p:nvPr/>
        </p:nvSpPr>
        <p:spPr bwMode="auto">
          <a:xfrm>
            <a:off x="136525" y="-960438"/>
            <a:ext cx="8763000" cy="20002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028" name="AutoShape 4" descr="https://webmail.areu.lombardia.it/mail/fkette.nsf/0/997be4fda5ecd1a9c1257e1a00385e14/Body/M2?OpenElement&amp;cid=1427883341211"/>
          <p:cNvSpPr>
            <a:spLocks noChangeAspect="1" noChangeArrowheads="1"/>
          </p:cNvSpPr>
          <p:nvPr/>
        </p:nvSpPr>
        <p:spPr bwMode="auto">
          <a:xfrm>
            <a:off x="136525" y="-960438"/>
            <a:ext cx="8763000" cy="20002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030" name="AutoShape 6" descr="http://www.medibordo.it/immagini/spacer.gif"/>
          <p:cNvSpPr>
            <a:spLocks noChangeAspect="1" noChangeArrowheads="1"/>
          </p:cNvSpPr>
          <p:nvPr/>
        </p:nvSpPr>
        <p:spPr bwMode="auto">
          <a:xfrm>
            <a:off x="155575" y="-960438"/>
            <a:ext cx="9525000" cy="20002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2" cstate="print"/>
          <a:srcRect l="10332" t="13008" r="12298" b="71488"/>
          <a:stretch>
            <a:fillRect/>
          </a:stretch>
        </p:blipFill>
        <p:spPr bwMode="auto">
          <a:xfrm>
            <a:off x="0" y="0"/>
            <a:ext cx="9090934" cy="145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251520" y="3212976"/>
            <a:ext cx="8602133" cy="1200329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/>
            <a:r>
              <a:rPr lang="it-IT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dispositivi </a:t>
            </a:r>
            <a:r>
              <a:rPr lang="it-IT" sz="36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sovra-glottici</a:t>
            </a:r>
            <a:r>
              <a:rPr lang="it-IT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valida alternativa all’intubazione tracheale?</a:t>
            </a:r>
            <a:endParaRPr lang="it-IT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3347864" y="5013176"/>
            <a:ext cx="2383473" cy="52322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it-IT" sz="2800" dirty="0" smtClean="0"/>
              <a:t>Dr. Fulvio </a:t>
            </a:r>
            <a:r>
              <a:rPr lang="it-IT" sz="2800" dirty="0" err="1" smtClean="0"/>
              <a:t>Kette</a:t>
            </a:r>
            <a:endParaRPr lang="it-IT" sz="2800" dirty="0"/>
          </a:p>
        </p:txBody>
      </p:sp>
      <p:sp>
        <p:nvSpPr>
          <p:cNvPr id="10" name="CasellaDiTesto 9"/>
          <p:cNvSpPr txBox="1"/>
          <p:nvPr/>
        </p:nvSpPr>
        <p:spPr>
          <a:xfrm>
            <a:off x="1538696" y="1454165"/>
            <a:ext cx="5798126" cy="46166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it-IT" sz="2400" dirty="0" smtClean="0"/>
              <a:t>Congresso Nazionale , Genova 18 aprile 2015</a:t>
            </a:r>
            <a:endParaRPr lang="it-IT" sz="24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268" name="Object 4"/>
          <p:cNvGraphicFramePr>
            <a:graphicFrameLocks noChangeAspect="1"/>
          </p:cNvGraphicFramePr>
          <p:nvPr/>
        </p:nvGraphicFramePr>
        <p:xfrm>
          <a:off x="827584" y="1412776"/>
          <a:ext cx="7450667" cy="5018087"/>
        </p:xfrm>
        <a:graphic>
          <a:graphicData uri="http://schemas.openxmlformats.org/presentationml/2006/ole">
            <p:oleObj spid="_x0000_s4098" name="PhotoHouse" r:id="rId3" imgW="7491365" imgH="4486285" progId="">
              <p:embed/>
            </p:oleObj>
          </a:graphicData>
        </a:graphic>
      </p:graphicFrame>
      <p:sp>
        <p:nvSpPr>
          <p:cNvPr id="11269" name="Rectangle 5"/>
          <p:cNvSpPr>
            <a:spLocks noChangeArrowheads="1"/>
          </p:cNvSpPr>
          <p:nvPr/>
        </p:nvSpPr>
        <p:spPr bwMode="auto">
          <a:xfrm>
            <a:off x="323528" y="836712"/>
            <a:ext cx="8376204" cy="52322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it-IT" sz="2800" dirty="0" smtClean="0">
                <a:solidFill>
                  <a:srgbClr val="FF0066"/>
                </a:solidFill>
                <a:effectLst/>
              </a:rPr>
              <a:t>Importanza della pervietà delle vie aeree in emergenza </a:t>
            </a:r>
            <a:endParaRPr lang="it-IT" sz="2800" dirty="0">
              <a:solidFill>
                <a:srgbClr val="FF0066"/>
              </a:solidFill>
              <a:effectLst/>
            </a:endParaRPr>
          </a:p>
        </p:txBody>
      </p:sp>
      <p:sp>
        <p:nvSpPr>
          <p:cNvPr id="11270" name="Text Box 6"/>
          <p:cNvSpPr txBox="1">
            <a:spLocks noChangeArrowheads="1"/>
          </p:cNvSpPr>
          <p:nvPr/>
        </p:nvSpPr>
        <p:spPr bwMode="auto">
          <a:xfrm>
            <a:off x="8424333" y="6519864"/>
            <a:ext cx="70403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 sz="1200">
                <a:solidFill>
                  <a:schemeClr val="accent1"/>
                </a:solidFill>
                <a:effectLst/>
              </a:rPr>
              <a:t>FK, 9/03</a:t>
            </a:r>
          </a:p>
        </p:txBody>
      </p:sp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4" cstate="print"/>
          <a:srcRect l="10332" t="13008" r="12298" b="71488"/>
          <a:stretch>
            <a:fillRect/>
          </a:stretch>
        </p:blipFill>
        <p:spPr bwMode="auto">
          <a:xfrm>
            <a:off x="0" y="1"/>
            <a:ext cx="3871912" cy="6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3" name="Rectangle 5"/>
          <p:cNvSpPr>
            <a:spLocks noChangeArrowheads="1"/>
          </p:cNvSpPr>
          <p:nvPr/>
        </p:nvSpPr>
        <p:spPr bwMode="auto">
          <a:xfrm>
            <a:off x="4283969" y="0"/>
            <a:ext cx="4752528" cy="830997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it-IT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(</a:t>
            </a:r>
            <a:r>
              <a:rPr lang="it-IT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airway</a:t>
            </a:r>
            <a:r>
              <a:rPr lang="it-IT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): priorità </a:t>
            </a:r>
            <a:r>
              <a:rPr lang="it-IT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</a:t>
            </a:r>
            <a:r>
              <a:rPr lang="it-IT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tutte le situazioni di emergenza</a:t>
            </a:r>
            <a:endParaRPr lang="it-IT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292" name="Rectangle 4"/>
          <p:cNvSpPr>
            <a:spLocks noChangeArrowheads="1"/>
          </p:cNvSpPr>
          <p:nvPr/>
        </p:nvSpPr>
        <p:spPr bwMode="auto">
          <a:xfrm>
            <a:off x="255285" y="2514600"/>
            <a:ext cx="1748619" cy="3108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it-IT" sz="2800" dirty="0" err="1">
                <a:effectLst/>
              </a:rPr>
              <a:t>Airway</a:t>
            </a:r>
            <a:endParaRPr lang="it-IT" sz="2800" dirty="0">
              <a:effectLst/>
            </a:endParaRPr>
          </a:p>
          <a:p>
            <a:pPr algn="ctr"/>
            <a:endParaRPr lang="it-IT" sz="2800" dirty="0">
              <a:effectLst/>
            </a:endParaRPr>
          </a:p>
          <a:p>
            <a:pPr algn="ctr"/>
            <a:r>
              <a:rPr lang="it-IT" sz="2800" dirty="0" err="1">
                <a:effectLst/>
              </a:rPr>
              <a:t>Breathing</a:t>
            </a:r>
            <a:endParaRPr lang="it-IT" sz="2800" dirty="0">
              <a:effectLst/>
            </a:endParaRPr>
          </a:p>
          <a:p>
            <a:pPr algn="ctr"/>
            <a:endParaRPr lang="it-IT" sz="2800" dirty="0">
              <a:effectLst/>
            </a:endParaRPr>
          </a:p>
          <a:p>
            <a:pPr algn="ctr"/>
            <a:r>
              <a:rPr lang="it-IT" sz="2800" dirty="0" err="1" smtClean="0">
                <a:effectLst/>
              </a:rPr>
              <a:t>Circulation</a:t>
            </a:r>
            <a:endParaRPr lang="it-IT" sz="2800" dirty="0" smtClean="0">
              <a:effectLst/>
            </a:endParaRPr>
          </a:p>
          <a:p>
            <a:pPr algn="ctr"/>
            <a:endParaRPr lang="it-IT" sz="2800" dirty="0" smtClean="0"/>
          </a:p>
          <a:p>
            <a:pPr algn="ctr"/>
            <a:r>
              <a:rPr lang="it-IT" sz="2800" dirty="0" smtClean="0">
                <a:effectLst/>
              </a:rPr>
              <a:t>(C A B)</a:t>
            </a:r>
            <a:endParaRPr lang="it-IT" sz="2800" dirty="0">
              <a:effectLst/>
            </a:endParaRPr>
          </a:p>
        </p:txBody>
      </p:sp>
      <p:sp>
        <p:nvSpPr>
          <p:cNvPr id="12297" name="Rectangle 9"/>
          <p:cNvSpPr>
            <a:spLocks noChangeArrowheads="1"/>
          </p:cNvSpPr>
          <p:nvPr/>
        </p:nvSpPr>
        <p:spPr bwMode="auto">
          <a:xfrm>
            <a:off x="677210" y="1809651"/>
            <a:ext cx="948267" cy="48895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it-IT" sz="2600" b="1" dirty="0">
                <a:effectLst/>
              </a:rPr>
              <a:t>B L S</a:t>
            </a:r>
          </a:p>
        </p:txBody>
      </p:sp>
      <p:sp>
        <p:nvSpPr>
          <p:cNvPr id="12294" name="Rectangle 6"/>
          <p:cNvSpPr>
            <a:spLocks noChangeArrowheads="1"/>
          </p:cNvSpPr>
          <p:nvPr/>
        </p:nvSpPr>
        <p:spPr bwMode="auto">
          <a:xfrm>
            <a:off x="2068690" y="2514601"/>
            <a:ext cx="2079978" cy="3108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it-IT" sz="2800">
                <a:effectLst/>
              </a:rPr>
              <a:t>Airway</a:t>
            </a:r>
          </a:p>
          <a:p>
            <a:pPr algn="ctr"/>
            <a:endParaRPr lang="it-IT" sz="2800">
              <a:effectLst/>
            </a:endParaRPr>
          </a:p>
          <a:p>
            <a:pPr algn="ctr"/>
            <a:r>
              <a:rPr lang="it-IT" sz="2800">
                <a:effectLst/>
              </a:rPr>
              <a:t>Breathing</a:t>
            </a:r>
          </a:p>
          <a:p>
            <a:pPr algn="ctr"/>
            <a:endParaRPr lang="it-IT" sz="2800">
              <a:effectLst/>
            </a:endParaRPr>
          </a:p>
          <a:p>
            <a:pPr algn="ctr"/>
            <a:r>
              <a:rPr lang="it-IT" sz="2800">
                <a:effectLst/>
              </a:rPr>
              <a:t>Circulation</a:t>
            </a:r>
          </a:p>
          <a:p>
            <a:pPr algn="ctr"/>
            <a:endParaRPr lang="it-IT" sz="2800">
              <a:effectLst/>
            </a:endParaRPr>
          </a:p>
          <a:p>
            <a:pPr algn="ctr"/>
            <a:r>
              <a:rPr lang="it-IT" sz="2800">
                <a:effectLst/>
              </a:rPr>
              <a:t>Defibrillation</a:t>
            </a:r>
          </a:p>
        </p:txBody>
      </p:sp>
      <p:sp>
        <p:nvSpPr>
          <p:cNvPr id="12298" name="Rectangle 10"/>
          <p:cNvSpPr>
            <a:spLocks noChangeArrowheads="1"/>
          </p:cNvSpPr>
          <p:nvPr/>
        </p:nvSpPr>
        <p:spPr bwMode="auto">
          <a:xfrm>
            <a:off x="2532822" y="1809652"/>
            <a:ext cx="1192389" cy="48895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it-IT" sz="2600" b="1" dirty="0">
                <a:effectLst/>
              </a:rPr>
              <a:t>B L S D</a:t>
            </a:r>
          </a:p>
        </p:txBody>
      </p:sp>
      <p:sp>
        <p:nvSpPr>
          <p:cNvPr id="12295" name="Rectangle 7"/>
          <p:cNvSpPr>
            <a:spLocks noChangeArrowheads="1"/>
          </p:cNvSpPr>
          <p:nvPr/>
        </p:nvSpPr>
        <p:spPr bwMode="auto">
          <a:xfrm>
            <a:off x="4480277" y="2514600"/>
            <a:ext cx="2079978" cy="3108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it-IT" sz="2800">
                <a:effectLst/>
              </a:rPr>
              <a:t>Airway</a:t>
            </a:r>
          </a:p>
          <a:p>
            <a:pPr algn="ctr"/>
            <a:endParaRPr lang="it-IT" sz="2800">
              <a:effectLst/>
            </a:endParaRPr>
          </a:p>
          <a:p>
            <a:pPr algn="ctr"/>
            <a:r>
              <a:rPr lang="it-IT" sz="2800">
                <a:effectLst/>
              </a:rPr>
              <a:t>Breathing</a:t>
            </a:r>
          </a:p>
          <a:p>
            <a:pPr algn="ctr"/>
            <a:endParaRPr lang="it-IT" sz="2800">
              <a:effectLst/>
            </a:endParaRPr>
          </a:p>
          <a:p>
            <a:pPr algn="ctr"/>
            <a:r>
              <a:rPr lang="it-IT" sz="2800">
                <a:effectLst/>
              </a:rPr>
              <a:t>Circulation</a:t>
            </a:r>
          </a:p>
          <a:p>
            <a:pPr algn="ctr"/>
            <a:endParaRPr lang="it-IT" sz="2800">
              <a:effectLst/>
            </a:endParaRPr>
          </a:p>
          <a:p>
            <a:pPr algn="ctr"/>
            <a:r>
              <a:rPr lang="it-IT" sz="2800">
                <a:effectLst/>
              </a:rPr>
              <a:t>Defibrillation</a:t>
            </a:r>
          </a:p>
        </p:txBody>
      </p:sp>
      <p:sp>
        <p:nvSpPr>
          <p:cNvPr id="12299" name="Rectangle 11"/>
          <p:cNvSpPr>
            <a:spLocks noChangeArrowheads="1"/>
          </p:cNvSpPr>
          <p:nvPr/>
        </p:nvSpPr>
        <p:spPr bwMode="auto">
          <a:xfrm>
            <a:off x="4277736" y="1409981"/>
            <a:ext cx="2370667" cy="104616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/>
            <a:r>
              <a:rPr lang="it-IT" sz="2600" b="1">
                <a:effectLst/>
              </a:rPr>
              <a:t>A L S</a:t>
            </a:r>
          </a:p>
          <a:p>
            <a:pPr algn="ctr"/>
            <a:r>
              <a:rPr lang="it-IT" b="1">
                <a:effectLst/>
              </a:rPr>
              <a:t>Primary ABCD</a:t>
            </a:r>
          </a:p>
          <a:p>
            <a:pPr algn="ctr"/>
            <a:r>
              <a:rPr lang="it-IT" b="1">
                <a:effectLst/>
              </a:rPr>
              <a:t>Secondary ABCD</a:t>
            </a:r>
            <a:endParaRPr lang="it-IT" sz="2600" b="1">
              <a:effectLst/>
            </a:endParaRPr>
          </a:p>
        </p:txBody>
      </p:sp>
      <p:sp>
        <p:nvSpPr>
          <p:cNvPr id="12296" name="Rectangle 8"/>
          <p:cNvSpPr>
            <a:spLocks noChangeArrowheads="1"/>
          </p:cNvSpPr>
          <p:nvPr/>
        </p:nvSpPr>
        <p:spPr bwMode="auto">
          <a:xfrm>
            <a:off x="6972301" y="2514601"/>
            <a:ext cx="1748367" cy="3970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it-IT" sz="2800">
                <a:effectLst/>
              </a:rPr>
              <a:t>Airway</a:t>
            </a:r>
          </a:p>
          <a:p>
            <a:pPr algn="ctr"/>
            <a:endParaRPr lang="it-IT" sz="2800">
              <a:effectLst/>
            </a:endParaRPr>
          </a:p>
          <a:p>
            <a:pPr algn="ctr"/>
            <a:r>
              <a:rPr lang="it-IT" sz="2800">
                <a:effectLst/>
              </a:rPr>
              <a:t>Breathing</a:t>
            </a:r>
          </a:p>
          <a:p>
            <a:pPr algn="ctr"/>
            <a:endParaRPr lang="it-IT" sz="2800">
              <a:effectLst/>
            </a:endParaRPr>
          </a:p>
          <a:p>
            <a:pPr algn="ctr"/>
            <a:r>
              <a:rPr lang="it-IT" sz="2800">
                <a:effectLst/>
              </a:rPr>
              <a:t>Circulation</a:t>
            </a:r>
          </a:p>
          <a:p>
            <a:pPr algn="ctr"/>
            <a:endParaRPr lang="it-IT" sz="2800">
              <a:effectLst/>
            </a:endParaRPr>
          </a:p>
          <a:p>
            <a:pPr algn="ctr"/>
            <a:r>
              <a:rPr lang="it-IT" sz="2800">
                <a:effectLst/>
              </a:rPr>
              <a:t>Disability</a:t>
            </a:r>
          </a:p>
          <a:p>
            <a:pPr algn="ctr"/>
            <a:endParaRPr lang="it-IT" sz="2800">
              <a:effectLst/>
            </a:endParaRPr>
          </a:p>
          <a:p>
            <a:pPr algn="ctr"/>
            <a:r>
              <a:rPr lang="it-IT" sz="2800">
                <a:effectLst/>
              </a:rPr>
              <a:t>Exposure</a:t>
            </a:r>
          </a:p>
        </p:txBody>
      </p:sp>
      <p:sp>
        <p:nvSpPr>
          <p:cNvPr id="12300" name="Rectangle 12"/>
          <p:cNvSpPr>
            <a:spLocks noChangeArrowheads="1"/>
          </p:cNvSpPr>
          <p:nvPr/>
        </p:nvSpPr>
        <p:spPr bwMode="auto">
          <a:xfrm>
            <a:off x="6741851" y="1409981"/>
            <a:ext cx="2324100" cy="104616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/>
            <a:r>
              <a:rPr lang="it-IT" sz="2600" b="1" dirty="0">
                <a:effectLst/>
              </a:rPr>
              <a:t>A T L S</a:t>
            </a:r>
          </a:p>
          <a:p>
            <a:pPr algn="ctr"/>
            <a:r>
              <a:rPr lang="it-IT" b="1" dirty="0" err="1">
                <a:effectLst/>
              </a:rPr>
              <a:t>Primary</a:t>
            </a:r>
            <a:r>
              <a:rPr lang="it-IT" b="1" dirty="0">
                <a:effectLst/>
              </a:rPr>
              <a:t> </a:t>
            </a:r>
            <a:r>
              <a:rPr lang="it-IT" b="1" dirty="0" err="1">
                <a:effectLst/>
              </a:rPr>
              <a:t>Survey</a:t>
            </a:r>
            <a:endParaRPr lang="it-IT" b="1" dirty="0">
              <a:effectLst/>
            </a:endParaRPr>
          </a:p>
          <a:p>
            <a:pPr algn="ctr"/>
            <a:r>
              <a:rPr lang="it-IT" b="1" dirty="0" err="1">
                <a:effectLst/>
              </a:rPr>
              <a:t>Secondary</a:t>
            </a:r>
            <a:r>
              <a:rPr lang="it-IT" b="1" dirty="0">
                <a:effectLst/>
              </a:rPr>
              <a:t> </a:t>
            </a:r>
            <a:r>
              <a:rPr lang="it-IT" b="1" dirty="0" err="1">
                <a:effectLst/>
              </a:rPr>
              <a:t>Survey</a:t>
            </a:r>
            <a:endParaRPr lang="it-IT" sz="2600" b="1" dirty="0">
              <a:effectLst/>
            </a:endParaRPr>
          </a:p>
        </p:txBody>
      </p:sp>
      <p:sp>
        <p:nvSpPr>
          <p:cNvPr id="12302" name="Text Box 14"/>
          <p:cNvSpPr txBox="1">
            <a:spLocks noChangeArrowheads="1"/>
          </p:cNvSpPr>
          <p:nvPr/>
        </p:nvSpPr>
        <p:spPr bwMode="auto">
          <a:xfrm>
            <a:off x="8291376" y="6531798"/>
            <a:ext cx="78258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 sz="1200" dirty="0">
                <a:effectLst/>
              </a:rPr>
              <a:t>FK, </a:t>
            </a:r>
            <a:r>
              <a:rPr lang="it-IT" sz="1200" dirty="0" smtClean="0">
                <a:effectLst/>
              </a:rPr>
              <a:t>04/15</a:t>
            </a:r>
            <a:endParaRPr lang="it-IT" sz="1200" dirty="0">
              <a:effectLst/>
            </a:endParaRPr>
          </a:p>
        </p:txBody>
      </p:sp>
      <p:pic>
        <p:nvPicPr>
          <p:cNvPr id="17" name="Picture 7"/>
          <p:cNvPicPr>
            <a:picLocks noChangeAspect="1" noChangeArrowheads="1"/>
          </p:cNvPicPr>
          <p:nvPr/>
        </p:nvPicPr>
        <p:blipFill>
          <a:blip r:embed="rId2" cstate="print"/>
          <a:srcRect l="10332" t="13008" r="12298" b="71488"/>
          <a:stretch>
            <a:fillRect/>
          </a:stretch>
        </p:blipFill>
        <p:spPr bwMode="auto">
          <a:xfrm>
            <a:off x="0" y="1"/>
            <a:ext cx="3871912" cy="6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Freeform 3"/>
          <p:cNvSpPr>
            <a:spLocks/>
          </p:cNvSpPr>
          <p:nvPr/>
        </p:nvSpPr>
        <p:spPr bwMode="auto">
          <a:xfrm>
            <a:off x="1897945" y="4811714"/>
            <a:ext cx="6571544" cy="350837"/>
          </a:xfrm>
          <a:custGeom>
            <a:avLst/>
            <a:gdLst/>
            <a:ahLst/>
            <a:cxnLst>
              <a:cxn ang="0">
                <a:pos x="0" y="221"/>
              </a:cxn>
              <a:cxn ang="0">
                <a:pos x="273" y="0"/>
              </a:cxn>
              <a:cxn ang="0">
                <a:pos x="3580" y="0"/>
              </a:cxn>
              <a:cxn ang="0">
                <a:pos x="3307" y="221"/>
              </a:cxn>
              <a:cxn ang="0">
                <a:pos x="0" y="221"/>
              </a:cxn>
            </a:cxnLst>
            <a:rect l="0" t="0" r="r" b="b"/>
            <a:pathLst>
              <a:path w="3580" h="221">
                <a:moveTo>
                  <a:pt x="0" y="221"/>
                </a:moveTo>
                <a:lnTo>
                  <a:pt x="273" y="0"/>
                </a:lnTo>
                <a:lnTo>
                  <a:pt x="3580" y="0"/>
                </a:lnTo>
                <a:lnTo>
                  <a:pt x="3307" y="221"/>
                </a:lnTo>
                <a:lnTo>
                  <a:pt x="0" y="221"/>
                </a:lnTo>
                <a:close/>
              </a:path>
            </a:pathLst>
          </a:custGeom>
          <a:solidFill>
            <a:srgbClr val="80808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3316" name="Freeform 4"/>
          <p:cNvSpPr>
            <a:spLocks/>
          </p:cNvSpPr>
          <p:nvPr/>
        </p:nvSpPr>
        <p:spPr bwMode="auto">
          <a:xfrm>
            <a:off x="1897945" y="1844676"/>
            <a:ext cx="599722" cy="3317875"/>
          </a:xfrm>
          <a:custGeom>
            <a:avLst/>
            <a:gdLst/>
            <a:ahLst/>
            <a:cxnLst>
              <a:cxn ang="0">
                <a:pos x="0" y="2090"/>
              </a:cxn>
              <a:cxn ang="0">
                <a:pos x="0" y="204"/>
              </a:cxn>
              <a:cxn ang="0">
                <a:pos x="273" y="0"/>
              </a:cxn>
              <a:cxn ang="0">
                <a:pos x="273" y="1869"/>
              </a:cxn>
              <a:cxn ang="0">
                <a:pos x="0" y="2090"/>
              </a:cxn>
            </a:cxnLst>
            <a:rect l="0" t="0" r="r" b="b"/>
            <a:pathLst>
              <a:path w="273" h="2090">
                <a:moveTo>
                  <a:pt x="0" y="2090"/>
                </a:moveTo>
                <a:lnTo>
                  <a:pt x="0" y="204"/>
                </a:lnTo>
                <a:lnTo>
                  <a:pt x="273" y="0"/>
                </a:lnTo>
                <a:lnTo>
                  <a:pt x="273" y="1869"/>
                </a:lnTo>
                <a:lnTo>
                  <a:pt x="0" y="2090"/>
                </a:lnTo>
                <a:close/>
              </a:path>
            </a:pathLst>
          </a:custGeom>
          <a:solidFill>
            <a:srgbClr val="C0C0C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3317" name="Rectangle 5"/>
          <p:cNvSpPr>
            <a:spLocks noChangeArrowheads="1"/>
          </p:cNvSpPr>
          <p:nvPr/>
        </p:nvSpPr>
        <p:spPr bwMode="auto">
          <a:xfrm>
            <a:off x="2407356" y="1844675"/>
            <a:ext cx="6072012" cy="2967038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3318" name="Freeform 6"/>
          <p:cNvSpPr>
            <a:spLocks/>
          </p:cNvSpPr>
          <p:nvPr/>
        </p:nvSpPr>
        <p:spPr bwMode="auto">
          <a:xfrm>
            <a:off x="1897945" y="4811713"/>
            <a:ext cx="6581422" cy="349250"/>
          </a:xfrm>
          <a:custGeom>
            <a:avLst/>
            <a:gdLst/>
            <a:ahLst/>
            <a:cxnLst>
              <a:cxn ang="0">
                <a:pos x="0" y="13"/>
              </a:cxn>
              <a:cxn ang="0">
                <a:pos x="16" y="0"/>
              </a:cxn>
              <a:cxn ang="0">
                <a:pos x="210" y="0"/>
              </a:cxn>
            </a:cxnLst>
            <a:rect l="0" t="0" r="r" b="b"/>
            <a:pathLst>
              <a:path w="210" h="13">
                <a:moveTo>
                  <a:pt x="0" y="13"/>
                </a:moveTo>
                <a:lnTo>
                  <a:pt x="16" y="0"/>
                </a:lnTo>
                <a:lnTo>
                  <a:pt x="210" y="0"/>
                </a:lnTo>
              </a:path>
            </a:pathLst>
          </a:cu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3319" name="Freeform 7"/>
          <p:cNvSpPr>
            <a:spLocks/>
          </p:cNvSpPr>
          <p:nvPr/>
        </p:nvSpPr>
        <p:spPr bwMode="auto">
          <a:xfrm>
            <a:off x="1897945" y="4217988"/>
            <a:ext cx="6581422" cy="322262"/>
          </a:xfrm>
          <a:custGeom>
            <a:avLst/>
            <a:gdLst/>
            <a:ahLst/>
            <a:cxnLst>
              <a:cxn ang="0">
                <a:pos x="0" y="12"/>
              </a:cxn>
              <a:cxn ang="0">
                <a:pos x="16" y="0"/>
              </a:cxn>
              <a:cxn ang="0">
                <a:pos x="210" y="0"/>
              </a:cxn>
            </a:cxnLst>
            <a:rect l="0" t="0" r="r" b="b"/>
            <a:pathLst>
              <a:path w="210" h="12">
                <a:moveTo>
                  <a:pt x="0" y="12"/>
                </a:moveTo>
                <a:lnTo>
                  <a:pt x="16" y="0"/>
                </a:lnTo>
                <a:lnTo>
                  <a:pt x="210" y="0"/>
                </a:lnTo>
              </a:path>
            </a:pathLst>
          </a:cu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3320" name="Freeform 8"/>
          <p:cNvSpPr>
            <a:spLocks/>
          </p:cNvSpPr>
          <p:nvPr/>
        </p:nvSpPr>
        <p:spPr bwMode="auto">
          <a:xfrm>
            <a:off x="1897945" y="3625851"/>
            <a:ext cx="6581422" cy="320675"/>
          </a:xfrm>
          <a:custGeom>
            <a:avLst/>
            <a:gdLst/>
            <a:ahLst/>
            <a:cxnLst>
              <a:cxn ang="0">
                <a:pos x="0" y="12"/>
              </a:cxn>
              <a:cxn ang="0">
                <a:pos x="16" y="0"/>
              </a:cxn>
              <a:cxn ang="0">
                <a:pos x="210" y="0"/>
              </a:cxn>
            </a:cxnLst>
            <a:rect l="0" t="0" r="r" b="b"/>
            <a:pathLst>
              <a:path w="210" h="12">
                <a:moveTo>
                  <a:pt x="0" y="12"/>
                </a:moveTo>
                <a:lnTo>
                  <a:pt x="16" y="0"/>
                </a:lnTo>
                <a:lnTo>
                  <a:pt x="210" y="0"/>
                </a:lnTo>
              </a:path>
            </a:pathLst>
          </a:cu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3321" name="Freeform 9"/>
          <p:cNvSpPr>
            <a:spLocks/>
          </p:cNvSpPr>
          <p:nvPr/>
        </p:nvSpPr>
        <p:spPr bwMode="auto">
          <a:xfrm>
            <a:off x="1897945" y="3032126"/>
            <a:ext cx="6581422" cy="322263"/>
          </a:xfrm>
          <a:custGeom>
            <a:avLst/>
            <a:gdLst/>
            <a:ahLst/>
            <a:cxnLst>
              <a:cxn ang="0">
                <a:pos x="0" y="12"/>
              </a:cxn>
              <a:cxn ang="0">
                <a:pos x="16" y="0"/>
              </a:cxn>
              <a:cxn ang="0">
                <a:pos x="210" y="0"/>
              </a:cxn>
            </a:cxnLst>
            <a:rect l="0" t="0" r="r" b="b"/>
            <a:pathLst>
              <a:path w="210" h="12">
                <a:moveTo>
                  <a:pt x="0" y="12"/>
                </a:moveTo>
                <a:lnTo>
                  <a:pt x="16" y="0"/>
                </a:lnTo>
                <a:lnTo>
                  <a:pt x="210" y="0"/>
                </a:lnTo>
              </a:path>
            </a:pathLst>
          </a:cu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3322" name="Freeform 10"/>
          <p:cNvSpPr>
            <a:spLocks/>
          </p:cNvSpPr>
          <p:nvPr/>
        </p:nvSpPr>
        <p:spPr bwMode="auto">
          <a:xfrm>
            <a:off x="1897945" y="2438401"/>
            <a:ext cx="6581422" cy="322263"/>
          </a:xfrm>
          <a:custGeom>
            <a:avLst/>
            <a:gdLst/>
            <a:ahLst/>
            <a:cxnLst>
              <a:cxn ang="0">
                <a:pos x="0" y="12"/>
              </a:cxn>
              <a:cxn ang="0">
                <a:pos x="16" y="0"/>
              </a:cxn>
              <a:cxn ang="0">
                <a:pos x="210" y="0"/>
              </a:cxn>
            </a:cxnLst>
            <a:rect l="0" t="0" r="r" b="b"/>
            <a:pathLst>
              <a:path w="210" h="12">
                <a:moveTo>
                  <a:pt x="0" y="12"/>
                </a:moveTo>
                <a:lnTo>
                  <a:pt x="16" y="0"/>
                </a:lnTo>
                <a:lnTo>
                  <a:pt x="210" y="0"/>
                </a:lnTo>
              </a:path>
            </a:pathLst>
          </a:cu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3323" name="Freeform 11"/>
          <p:cNvSpPr>
            <a:spLocks/>
          </p:cNvSpPr>
          <p:nvPr/>
        </p:nvSpPr>
        <p:spPr bwMode="auto">
          <a:xfrm>
            <a:off x="1897945" y="1844676"/>
            <a:ext cx="6581422" cy="322263"/>
          </a:xfrm>
          <a:custGeom>
            <a:avLst/>
            <a:gdLst/>
            <a:ahLst/>
            <a:cxnLst>
              <a:cxn ang="0">
                <a:pos x="0" y="12"/>
              </a:cxn>
              <a:cxn ang="0">
                <a:pos x="16" y="0"/>
              </a:cxn>
              <a:cxn ang="0">
                <a:pos x="210" y="0"/>
              </a:cxn>
            </a:cxnLst>
            <a:rect l="0" t="0" r="r" b="b"/>
            <a:pathLst>
              <a:path w="210" h="12">
                <a:moveTo>
                  <a:pt x="0" y="12"/>
                </a:moveTo>
                <a:lnTo>
                  <a:pt x="16" y="0"/>
                </a:lnTo>
                <a:lnTo>
                  <a:pt x="210" y="0"/>
                </a:lnTo>
              </a:path>
            </a:pathLst>
          </a:cu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3324" name="Freeform 12"/>
          <p:cNvSpPr>
            <a:spLocks/>
          </p:cNvSpPr>
          <p:nvPr/>
        </p:nvSpPr>
        <p:spPr bwMode="auto">
          <a:xfrm>
            <a:off x="1897945" y="1844676"/>
            <a:ext cx="599722" cy="3317875"/>
          </a:xfrm>
          <a:custGeom>
            <a:avLst/>
            <a:gdLst/>
            <a:ahLst/>
            <a:cxnLst>
              <a:cxn ang="0">
                <a:pos x="0" y="2090"/>
              </a:cxn>
              <a:cxn ang="0">
                <a:pos x="0" y="204"/>
              </a:cxn>
              <a:cxn ang="0">
                <a:pos x="273" y="0"/>
              </a:cxn>
              <a:cxn ang="0">
                <a:pos x="273" y="1869"/>
              </a:cxn>
              <a:cxn ang="0">
                <a:pos x="0" y="2090"/>
              </a:cxn>
            </a:cxnLst>
            <a:rect l="0" t="0" r="r" b="b"/>
            <a:pathLst>
              <a:path w="273" h="2090">
                <a:moveTo>
                  <a:pt x="0" y="2090"/>
                </a:moveTo>
                <a:lnTo>
                  <a:pt x="0" y="204"/>
                </a:lnTo>
                <a:lnTo>
                  <a:pt x="273" y="0"/>
                </a:lnTo>
                <a:lnTo>
                  <a:pt x="273" y="1869"/>
                </a:lnTo>
                <a:lnTo>
                  <a:pt x="0" y="2090"/>
                </a:lnTo>
                <a:close/>
              </a:path>
            </a:pathLst>
          </a:custGeom>
          <a:noFill/>
          <a:ln w="26988">
            <a:solidFill>
              <a:srgbClr val="80808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2503312" y="3271838"/>
            <a:ext cx="889000" cy="1782762"/>
            <a:chOff x="1774" y="1221"/>
            <a:chExt cx="630" cy="1963"/>
          </a:xfrm>
        </p:grpSpPr>
        <p:sp>
          <p:nvSpPr>
            <p:cNvPr id="13326" name="Freeform 14"/>
            <p:cNvSpPr>
              <a:spLocks/>
            </p:cNvSpPr>
            <p:nvPr/>
          </p:nvSpPr>
          <p:spPr bwMode="auto">
            <a:xfrm>
              <a:off x="2242" y="1229"/>
              <a:ext cx="152" cy="1955"/>
            </a:xfrm>
            <a:custGeom>
              <a:avLst/>
              <a:gdLst/>
              <a:ahLst/>
              <a:cxnLst>
                <a:cxn ang="0">
                  <a:pos x="0" y="1971"/>
                </a:cxn>
                <a:cxn ang="0">
                  <a:pos x="0" y="85"/>
                </a:cxn>
                <a:cxn ang="0">
                  <a:pos x="102" y="0"/>
                </a:cxn>
                <a:cxn ang="0">
                  <a:pos x="102" y="1886"/>
                </a:cxn>
                <a:cxn ang="0">
                  <a:pos x="0" y="1971"/>
                </a:cxn>
              </a:cxnLst>
              <a:rect l="0" t="0" r="r" b="b"/>
              <a:pathLst>
                <a:path w="102" h="1971">
                  <a:moveTo>
                    <a:pt x="0" y="1971"/>
                  </a:moveTo>
                  <a:lnTo>
                    <a:pt x="0" y="85"/>
                  </a:lnTo>
                  <a:lnTo>
                    <a:pt x="102" y="0"/>
                  </a:lnTo>
                  <a:lnTo>
                    <a:pt x="102" y="1886"/>
                  </a:lnTo>
                  <a:lnTo>
                    <a:pt x="0" y="1971"/>
                  </a:lnTo>
                  <a:close/>
                </a:path>
              </a:pathLst>
            </a:custGeom>
            <a:solidFill>
              <a:srgbClr val="660066"/>
            </a:solidFill>
            <a:ln w="269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3327" name="Rectangle 15"/>
            <p:cNvSpPr>
              <a:spLocks noChangeArrowheads="1"/>
            </p:cNvSpPr>
            <p:nvPr/>
          </p:nvSpPr>
          <p:spPr bwMode="auto">
            <a:xfrm>
              <a:off x="1774" y="1298"/>
              <a:ext cx="489" cy="1886"/>
            </a:xfrm>
            <a:prstGeom prst="rect">
              <a:avLst/>
            </a:prstGeom>
            <a:solidFill>
              <a:srgbClr val="FF0066"/>
            </a:solidFill>
            <a:ln w="2698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3328" name="Freeform 16"/>
            <p:cNvSpPr>
              <a:spLocks/>
            </p:cNvSpPr>
            <p:nvPr/>
          </p:nvSpPr>
          <p:spPr bwMode="auto">
            <a:xfrm>
              <a:off x="1774" y="1221"/>
              <a:ext cx="630" cy="77"/>
            </a:xfrm>
            <a:custGeom>
              <a:avLst/>
              <a:gdLst/>
              <a:ahLst/>
              <a:cxnLst>
                <a:cxn ang="0">
                  <a:pos x="341" y="85"/>
                </a:cxn>
                <a:cxn ang="0">
                  <a:pos x="443" y="0"/>
                </a:cxn>
                <a:cxn ang="0">
                  <a:pos x="120" y="0"/>
                </a:cxn>
                <a:cxn ang="0">
                  <a:pos x="0" y="85"/>
                </a:cxn>
                <a:cxn ang="0">
                  <a:pos x="341" y="85"/>
                </a:cxn>
              </a:cxnLst>
              <a:rect l="0" t="0" r="r" b="b"/>
              <a:pathLst>
                <a:path w="443" h="85">
                  <a:moveTo>
                    <a:pt x="341" y="85"/>
                  </a:moveTo>
                  <a:lnTo>
                    <a:pt x="443" y="0"/>
                  </a:lnTo>
                  <a:lnTo>
                    <a:pt x="120" y="0"/>
                  </a:lnTo>
                  <a:lnTo>
                    <a:pt x="0" y="85"/>
                  </a:lnTo>
                  <a:lnTo>
                    <a:pt x="341" y="85"/>
                  </a:lnTo>
                  <a:close/>
                </a:path>
              </a:pathLst>
            </a:custGeom>
            <a:solidFill>
              <a:srgbClr val="CC0066"/>
            </a:solidFill>
            <a:ln w="269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3" name="Group 17"/>
          <p:cNvGrpSpPr>
            <a:grpSpLocks/>
          </p:cNvGrpSpPr>
          <p:nvPr/>
        </p:nvGrpSpPr>
        <p:grpSpPr bwMode="auto">
          <a:xfrm>
            <a:off x="4064000" y="3059113"/>
            <a:ext cx="891822" cy="1995487"/>
            <a:chOff x="2880" y="1459"/>
            <a:chExt cx="632" cy="1725"/>
          </a:xfrm>
        </p:grpSpPr>
        <p:sp>
          <p:nvSpPr>
            <p:cNvPr id="13330" name="Freeform 18"/>
            <p:cNvSpPr>
              <a:spLocks/>
            </p:cNvSpPr>
            <p:nvPr/>
          </p:nvSpPr>
          <p:spPr bwMode="auto">
            <a:xfrm>
              <a:off x="3325" y="1466"/>
              <a:ext cx="179" cy="1718"/>
            </a:xfrm>
            <a:custGeom>
              <a:avLst/>
              <a:gdLst/>
              <a:ahLst/>
              <a:cxnLst>
                <a:cxn ang="0">
                  <a:pos x="0" y="1733"/>
                </a:cxn>
                <a:cxn ang="0">
                  <a:pos x="0" y="85"/>
                </a:cxn>
                <a:cxn ang="0">
                  <a:pos x="120" y="0"/>
                </a:cxn>
                <a:cxn ang="0">
                  <a:pos x="120" y="1648"/>
                </a:cxn>
                <a:cxn ang="0">
                  <a:pos x="0" y="1733"/>
                </a:cxn>
              </a:cxnLst>
              <a:rect l="0" t="0" r="r" b="b"/>
              <a:pathLst>
                <a:path w="120" h="1733">
                  <a:moveTo>
                    <a:pt x="0" y="1733"/>
                  </a:moveTo>
                  <a:lnTo>
                    <a:pt x="0" y="85"/>
                  </a:lnTo>
                  <a:lnTo>
                    <a:pt x="120" y="0"/>
                  </a:lnTo>
                  <a:lnTo>
                    <a:pt x="120" y="1648"/>
                  </a:lnTo>
                  <a:lnTo>
                    <a:pt x="0" y="1733"/>
                  </a:lnTo>
                  <a:close/>
                </a:path>
              </a:pathLst>
            </a:custGeom>
            <a:solidFill>
              <a:srgbClr val="660066"/>
            </a:solidFill>
            <a:ln w="269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3331" name="Rectangle 19"/>
            <p:cNvSpPr>
              <a:spLocks noChangeArrowheads="1"/>
            </p:cNvSpPr>
            <p:nvPr/>
          </p:nvSpPr>
          <p:spPr bwMode="auto">
            <a:xfrm>
              <a:off x="2880" y="1536"/>
              <a:ext cx="465" cy="1648"/>
            </a:xfrm>
            <a:prstGeom prst="rect">
              <a:avLst/>
            </a:prstGeom>
            <a:solidFill>
              <a:srgbClr val="FF0066"/>
            </a:solidFill>
            <a:ln w="2698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3332" name="Freeform 20"/>
            <p:cNvSpPr>
              <a:spLocks/>
            </p:cNvSpPr>
            <p:nvPr/>
          </p:nvSpPr>
          <p:spPr bwMode="auto">
            <a:xfrm>
              <a:off x="2880" y="1459"/>
              <a:ext cx="632" cy="77"/>
            </a:xfrm>
            <a:custGeom>
              <a:avLst/>
              <a:gdLst/>
              <a:ahLst/>
              <a:cxnLst>
                <a:cxn ang="0">
                  <a:pos x="324" y="85"/>
                </a:cxn>
                <a:cxn ang="0">
                  <a:pos x="444" y="0"/>
                </a:cxn>
                <a:cxn ang="0">
                  <a:pos x="103" y="0"/>
                </a:cxn>
                <a:cxn ang="0">
                  <a:pos x="0" y="85"/>
                </a:cxn>
                <a:cxn ang="0">
                  <a:pos x="324" y="85"/>
                </a:cxn>
              </a:cxnLst>
              <a:rect l="0" t="0" r="r" b="b"/>
              <a:pathLst>
                <a:path w="444" h="85">
                  <a:moveTo>
                    <a:pt x="324" y="85"/>
                  </a:moveTo>
                  <a:lnTo>
                    <a:pt x="444" y="0"/>
                  </a:lnTo>
                  <a:lnTo>
                    <a:pt x="103" y="0"/>
                  </a:lnTo>
                  <a:lnTo>
                    <a:pt x="0" y="85"/>
                  </a:lnTo>
                  <a:lnTo>
                    <a:pt x="324" y="85"/>
                  </a:lnTo>
                  <a:close/>
                </a:path>
              </a:pathLst>
            </a:custGeom>
            <a:solidFill>
              <a:srgbClr val="CC0066"/>
            </a:solidFill>
            <a:ln w="269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13333" name="Rectangle 21"/>
          <p:cNvSpPr>
            <a:spLocks noChangeArrowheads="1"/>
          </p:cNvSpPr>
          <p:nvPr/>
        </p:nvSpPr>
        <p:spPr bwMode="auto">
          <a:xfrm>
            <a:off x="5595056" y="2279650"/>
            <a:ext cx="690033" cy="2774950"/>
          </a:xfrm>
          <a:prstGeom prst="rect">
            <a:avLst/>
          </a:prstGeom>
          <a:solidFill>
            <a:srgbClr val="FF0066"/>
          </a:solidFill>
          <a:ln w="26988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3334" name="Freeform 22"/>
          <p:cNvSpPr>
            <a:spLocks/>
          </p:cNvSpPr>
          <p:nvPr/>
        </p:nvSpPr>
        <p:spPr bwMode="auto">
          <a:xfrm>
            <a:off x="5595057" y="2184400"/>
            <a:ext cx="855133" cy="95250"/>
          </a:xfrm>
          <a:custGeom>
            <a:avLst/>
            <a:gdLst/>
            <a:ahLst/>
            <a:cxnLst>
              <a:cxn ang="0">
                <a:pos x="341" y="85"/>
              </a:cxn>
              <a:cxn ang="0">
                <a:pos x="443" y="0"/>
              </a:cxn>
              <a:cxn ang="0">
                <a:pos x="119" y="0"/>
              </a:cxn>
              <a:cxn ang="0">
                <a:pos x="0" y="85"/>
              </a:cxn>
              <a:cxn ang="0">
                <a:pos x="341" y="85"/>
              </a:cxn>
            </a:cxnLst>
            <a:rect l="0" t="0" r="r" b="b"/>
            <a:pathLst>
              <a:path w="443" h="85">
                <a:moveTo>
                  <a:pt x="341" y="85"/>
                </a:moveTo>
                <a:lnTo>
                  <a:pt x="443" y="0"/>
                </a:lnTo>
                <a:lnTo>
                  <a:pt x="119" y="0"/>
                </a:lnTo>
                <a:lnTo>
                  <a:pt x="0" y="85"/>
                </a:lnTo>
                <a:lnTo>
                  <a:pt x="341" y="85"/>
                </a:lnTo>
                <a:close/>
              </a:path>
            </a:pathLst>
          </a:custGeom>
          <a:solidFill>
            <a:srgbClr val="CC0066"/>
          </a:solidFill>
          <a:ln w="2698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3335" name="Rectangle 23"/>
          <p:cNvSpPr>
            <a:spLocks noChangeArrowheads="1"/>
          </p:cNvSpPr>
          <p:nvPr/>
        </p:nvSpPr>
        <p:spPr bwMode="auto">
          <a:xfrm>
            <a:off x="7155745" y="2166938"/>
            <a:ext cx="656166" cy="2887662"/>
          </a:xfrm>
          <a:prstGeom prst="rect">
            <a:avLst/>
          </a:prstGeom>
          <a:solidFill>
            <a:srgbClr val="FF0066"/>
          </a:solidFill>
          <a:ln w="26988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3336" name="Freeform 24"/>
          <p:cNvSpPr>
            <a:spLocks/>
          </p:cNvSpPr>
          <p:nvPr/>
        </p:nvSpPr>
        <p:spPr bwMode="auto">
          <a:xfrm>
            <a:off x="7155745" y="2036764"/>
            <a:ext cx="832556" cy="130175"/>
          </a:xfrm>
          <a:custGeom>
            <a:avLst/>
            <a:gdLst/>
            <a:ahLst/>
            <a:cxnLst>
              <a:cxn ang="0">
                <a:pos x="324" y="85"/>
              </a:cxn>
              <a:cxn ang="0">
                <a:pos x="443" y="0"/>
              </a:cxn>
              <a:cxn ang="0">
                <a:pos x="102" y="0"/>
              </a:cxn>
              <a:cxn ang="0">
                <a:pos x="0" y="85"/>
              </a:cxn>
              <a:cxn ang="0">
                <a:pos x="324" y="85"/>
              </a:cxn>
            </a:cxnLst>
            <a:rect l="0" t="0" r="r" b="b"/>
            <a:pathLst>
              <a:path w="443" h="85">
                <a:moveTo>
                  <a:pt x="324" y="85"/>
                </a:moveTo>
                <a:lnTo>
                  <a:pt x="443" y="0"/>
                </a:lnTo>
                <a:lnTo>
                  <a:pt x="102" y="0"/>
                </a:lnTo>
                <a:lnTo>
                  <a:pt x="0" y="85"/>
                </a:lnTo>
                <a:lnTo>
                  <a:pt x="324" y="85"/>
                </a:lnTo>
                <a:close/>
              </a:path>
            </a:pathLst>
          </a:custGeom>
          <a:solidFill>
            <a:srgbClr val="CC0066"/>
          </a:solidFill>
          <a:ln w="2698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3344" name="Rectangle 32"/>
          <p:cNvSpPr>
            <a:spLocks noChangeArrowheads="1"/>
          </p:cNvSpPr>
          <p:nvPr/>
        </p:nvSpPr>
        <p:spPr bwMode="auto">
          <a:xfrm>
            <a:off x="1586089" y="4946651"/>
            <a:ext cx="18594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it-IT" sz="2600">
                <a:effectLst/>
                <a:latin typeface="Arial" pitchFamily="34" charset="0"/>
              </a:rPr>
              <a:t>0</a:t>
            </a:r>
            <a:endParaRPr lang="it-IT">
              <a:effectLst/>
            </a:endParaRPr>
          </a:p>
        </p:txBody>
      </p:sp>
      <p:sp>
        <p:nvSpPr>
          <p:cNvPr id="13345" name="Rectangle 33"/>
          <p:cNvSpPr>
            <a:spLocks noChangeArrowheads="1"/>
          </p:cNvSpPr>
          <p:nvPr/>
        </p:nvSpPr>
        <p:spPr bwMode="auto">
          <a:xfrm>
            <a:off x="1422400" y="4325939"/>
            <a:ext cx="37189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it-IT" sz="2600">
                <a:effectLst/>
                <a:latin typeface="Arial" pitchFamily="34" charset="0"/>
              </a:rPr>
              <a:t>20</a:t>
            </a:r>
            <a:endParaRPr lang="it-IT">
              <a:effectLst/>
            </a:endParaRPr>
          </a:p>
        </p:txBody>
      </p:sp>
      <p:sp>
        <p:nvSpPr>
          <p:cNvPr id="13346" name="Rectangle 34"/>
          <p:cNvSpPr>
            <a:spLocks noChangeArrowheads="1"/>
          </p:cNvSpPr>
          <p:nvPr/>
        </p:nvSpPr>
        <p:spPr bwMode="auto">
          <a:xfrm>
            <a:off x="1422400" y="3733801"/>
            <a:ext cx="37189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it-IT" sz="2600">
                <a:effectLst/>
                <a:latin typeface="Arial" pitchFamily="34" charset="0"/>
              </a:rPr>
              <a:t>40</a:t>
            </a:r>
            <a:endParaRPr lang="it-IT">
              <a:effectLst/>
            </a:endParaRPr>
          </a:p>
        </p:txBody>
      </p:sp>
      <p:sp>
        <p:nvSpPr>
          <p:cNvPr id="13347" name="Rectangle 35"/>
          <p:cNvSpPr>
            <a:spLocks noChangeArrowheads="1"/>
          </p:cNvSpPr>
          <p:nvPr/>
        </p:nvSpPr>
        <p:spPr bwMode="auto">
          <a:xfrm>
            <a:off x="1422400" y="3140076"/>
            <a:ext cx="37189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it-IT" sz="2600">
                <a:effectLst/>
                <a:latin typeface="Arial" pitchFamily="34" charset="0"/>
              </a:rPr>
              <a:t>60</a:t>
            </a:r>
            <a:endParaRPr lang="it-IT">
              <a:effectLst/>
            </a:endParaRPr>
          </a:p>
        </p:txBody>
      </p:sp>
      <p:sp>
        <p:nvSpPr>
          <p:cNvPr id="13348" name="Rectangle 36"/>
          <p:cNvSpPr>
            <a:spLocks noChangeArrowheads="1"/>
          </p:cNvSpPr>
          <p:nvPr/>
        </p:nvSpPr>
        <p:spPr bwMode="auto">
          <a:xfrm>
            <a:off x="1422400" y="2546351"/>
            <a:ext cx="37189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it-IT" sz="2600">
                <a:effectLst/>
                <a:latin typeface="Arial" pitchFamily="34" charset="0"/>
              </a:rPr>
              <a:t>80</a:t>
            </a:r>
            <a:endParaRPr lang="it-IT">
              <a:effectLst/>
            </a:endParaRPr>
          </a:p>
        </p:txBody>
      </p:sp>
      <p:sp>
        <p:nvSpPr>
          <p:cNvPr id="13349" name="Rectangle 37"/>
          <p:cNvSpPr>
            <a:spLocks noChangeArrowheads="1"/>
          </p:cNvSpPr>
          <p:nvPr/>
        </p:nvSpPr>
        <p:spPr bwMode="auto">
          <a:xfrm>
            <a:off x="1258711" y="1952626"/>
            <a:ext cx="55784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it-IT" sz="2600">
                <a:effectLst/>
                <a:latin typeface="Arial" pitchFamily="34" charset="0"/>
              </a:rPr>
              <a:t>100</a:t>
            </a:r>
            <a:endParaRPr lang="it-IT">
              <a:effectLst/>
            </a:endParaRPr>
          </a:p>
        </p:txBody>
      </p:sp>
      <p:sp>
        <p:nvSpPr>
          <p:cNvPr id="13356" name="Rectangle 44"/>
          <p:cNvSpPr>
            <a:spLocks noChangeArrowheads="1"/>
          </p:cNvSpPr>
          <p:nvPr/>
        </p:nvSpPr>
        <p:spPr bwMode="auto">
          <a:xfrm>
            <a:off x="2566812" y="5324476"/>
            <a:ext cx="86241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it-IT" sz="2600">
                <a:effectLst/>
                <a:latin typeface="Arial" pitchFamily="34" charset="0"/>
              </a:rPr>
              <a:t>&lt;60%</a:t>
            </a:r>
            <a:endParaRPr lang="it-IT">
              <a:effectLst/>
            </a:endParaRPr>
          </a:p>
        </p:txBody>
      </p:sp>
      <p:sp>
        <p:nvSpPr>
          <p:cNvPr id="13357" name="Rectangle 45"/>
          <p:cNvSpPr>
            <a:spLocks noChangeArrowheads="1"/>
          </p:cNvSpPr>
          <p:nvPr/>
        </p:nvSpPr>
        <p:spPr bwMode="auto">
          <a:xfrm>
            <a:off x="4097867" y="5324476"/>
            <a:ext cx="11509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it-IT" sz="2600">
                <a:effectLst/>
                <a:latin typeface="Arial" pitchFamily="34" charset="0"/>
              </a:rPr>
              <a:t>60-80%</a:t>
            </a:r>
            <a:endParaRPr lang="it-IT">
              <a:effectLst/>
            </a:endParaRPr>
          </a:p>
        </p:txBody>
      </p:sp>
      <p:sp>
        <p:nvSpPr>
          <p:cNvPr id="13358" name="Rectangle 46"/>
          <p:cNvSpPr>
            <a:spLocks noChangeArrowheads="1"/>
          </p:cNvSpPr>
          <p:nvPr/>
        </p:nvSpPr>
        <p:spPr bwMode="auto">
          <a:xfrm>
            <a:off x="5658556" y="5324476"/>
            <a:ext cx="11509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it-IT" sz="2600">
                <a:effectLst/>
                <a:latin typeface="Arial" pitchFamily="34" charset="0"/>
              </a:rPr>
              <a:t>81-90%</a:t>
            </a:r>
            <a:endParaRPr lang="it-IT">
              <a:effectLst/>
            </a:endParaRPr>
          </a:p>
        </p:txBody>
      </p:sp>
      <p:sp>
        <p:nvSpPr>
          <p:cNvPr id="13359" name="Rectangle 47"/>
          <p:cNvSpPr>
            <a:spLocks noChangeArrowheads="1"/>
          </p:cNvSpPr>
          <p:nvPr/>
        </p:nvSpPr>
        <p:spPr bwMode="auto">
          <a:xfrm>
            <a:off x="7188200" y="5324476"/>
            <a:ext cx="86241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it-IT" sz="2600">
                <a:effectLst/>
                <a:latin typeface="Arial" pitchFamily="34" charset="0"/>
              </a:rPr>
              <a:t>&gt;90%</a:t>
            </a:r>
            <a:endParaRPr lang="it-IT">
              <a:effectLst/>
            </a:endParaRPr>
          </a:p>
        </p:txBody>
      </p:sp>
      <p:sp>
        <p:nvSpPr>
          <p:cNvPr id="13360" name="Text Box 48"/>
          <p:cNvSpPr txBox="1">
            <a:spLocks noChangeArrowheads="1"/>
          </p:cNvSpPr>
          <p:nvPr/>
        </p:nvSpPr>
        <p:spPr bwMode="auto">
          <a:xfrm>
            <a:off x="2895600" y="5676901"/>
            <a:ext cx="394819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 sz="2800" dirty="0" err="1">
                <a:solidFill>
                  <a:srgbClr val="0070C0"/>
                </a:solidFill>
              </a:rPr>
              <a:t>Arterial</a:t>
            </a:r>
            <a:r>
              <a:rPr lang="it-IT" sz="2800" dirty="0">
                <a:solidFill>
                  <a:srgbClr val="0070C0"/>
                </a:solidFill>
              </a:rPr>
              <a:t> </a:t>
            </a:r>
            <a:r>
              <a:rPr lang="it-IT" sz="2800" dirty="0" err="1">
                <a:solidFill>
                  <a:srgbClr val="0070C0"/>
                </a:solidFill>
              </a:rPr>
              <a:t>oxygen</a:t>
            </a:r>
            <a:r>
              <a:rPr lang="it-IT" sz="2800" dirty="0">
                <a:solidFill>
                  <a:srgbClr val="0070C0"/>
                </a:solidFill>
              </a:rPr>
              <a:t> </a:t>
            </a:r>
            <a:r>
              <a:rPr lang="it-IT" sz="2800" dirty="0" err="1">
                <a:solidFill>
                  <a:srgbClr val="0070C0"/>
                </a:solidFill>
              </a:rPr>
              <a:t>saturation</a:t>
            </a:r>
            <a:endParaRPr lang="it-IT" sz="2800" dirty="0">
              <a:solidFill>
                <a:srgbClr val="0070C0"/>
              </a:solidFill>
            </a:endParaRPr>
          </a:p>
        </p:txBody>
      </p:sp>
      <p:sp>
        <p:nvSpPr>
          <p:cNvPr id="13361" name="Text Box 49"/>
          <p:cNvSpPr txBox="1">
            <a:spLocks noChangeArrowheads="1"/>
          </p:cNvSpPr>
          <p:nvPr/>
        </p:nvSpPr>
        <p:spPr bwMode="auto">
          <a:xfrm>
            <a:off x="237067" y="1390651"/>
            <a:ext cx="174887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 sz="2800">
                <a:solidFill>
                  <a:srgbClr val="0070C0"/>
                </a:solidFill>
              </a:rPr>
              <a:t>Survival, %</a:t>
            </a:r>
          </a:p>
        </p:txBody>
      </p:sp>
      <p:sp>
        <p:nvSpPr>
          <p:cNvPr id="13363" name="Text Box 51"/>
          <p:cNvSpPr txBox="1">
            <a:spLocks noChangeArrowheads="1"/>
          </p:cNvSpPr>
          <p:nvPr/>
        </p:nvSpPr>
        <p:spPr bwMode="auto">
          <a:xfrm>
            <a:off x="3980614" y="106326"/>
            <a:ext cx="508895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it-IT" sz="2400" dirty="0" smtClean="0">
                <a:effectLst/>
              </a:rPr>
              <a:t>EFFETTI DELL’ IPOSSIA SULLA SOPRAVVIVENZA</a:t>
            </a:r>
            <a:endParaRPr lang="it-IT" sz="2400" dirty="0">
              <a:effectLst/>
            </a:endParaRPr>
          </a:p>
        </p:txBody>
      </p:sp>
      <p:sp>
        <p:nvSpPr>
          <p:cNvPr id="13364" name="Text Box 52"/>
          <p:cNvSpPr txBox="1">
            <a:spLocks noChangeArrowheads="1"/>
          </p:cNvSpPr>
          <p:nvPr/>
        </p:nvSpPr>
        <p:spPr bwMode="auto">
          <a:xfrm>
            <a:off x="67733" y="6432550"/>
            <a:ext cx="367453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 sz="1400">
                <a:effectLst/>
              </a:rPr>
              <a:t>From: Stocchetti N. et al: J. Trauma 1996;40:764</a:t>
            </a:r>
          </a:p>
        </p:txBody>
      </p:sp>
      <p:sp>
        <p:nvSpPr>
          <p:cNvPr id="13365" name="Text Box 53"/>
          <p:cNvSpPr txBox="1">
            <a:spLocks noChangeArrowheads="1"/>
          </p:cNvSpPr>
          <p:nvPr/>
        </p:nvSpPr>
        <p:spPr bwMode="auto">
          <a:xfrm>
            <a:off x="8232423" y="6430963"/>
            <a:ext cx="801823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 sz="1400" b="1">
                <a:effectLst/>
              </a:rPr>
              <a:t>FK, 4/99</a:t>
            </a:r>
          </a:p>
        </p:txBody>
      </p:sp>
      <p:sp>
        <p:nvSpPr>
          <p:cNvPr id="13366" name="Freeform 54"/>
          <p:cNvSpPr>
            <a:spLocks/>
          </p:cNvSpPr>
          <p:nvPr/>
        </p:nvSpPr>
        <p:spPr bwMode="auto">
          <a:xfrm>
            <a:off x="6299200" y="2209800"/>
            <a:ext cx="135467" cy="2819400"/>
          </a:xfrm>
          <a:custGeom>
            <a:avLst/>
            <a:gdLst/>
            <a:ahLst/>
            <a:cxnLst>
              <a:cxn ang="0">
                <a:pos x="0" y="1776"/>
              </a:cxn>
              <a:cxn ang="0">
                <a:pos x="0" y="48"/>
              </a:cxn>
              <a:cxn ang="0">
                <a:pos x="96" y="0"/>
              </a:cxn>
              <a:cxn ang="0">
                <a:pos x="96" y="1680"/>
              </a:cxn>
              <a:cxn ang="0">
                <a:pos x="0" y="1776"/>
              </a:cxn>
            </a:cxnLst>
            <a:rect l="0" t="0" r="r" b="b"/>
            <a:pathLst>
              <a:path w="96" h="1776">
                <a:moveTo>
                  <a:pt x="0" y="1776"/>
                </a:moveTo>
                <a:lnTo>
                  <a:pt x="0" y="48"/>
                </a:lnTo>
                <a:lnTo>
                  <a:pt x="96" y="0"/>
                </a:lnTo>
                <a:lnTo>
                  <a:pt x="96" y="1680"/>
                </a:lnTo>
                <a:lnTo>
                  <a:pt x="0" y="1776"/>
                </a:lnTo>
                <a:close/>
              </a:path>
            </a:pathLst>
          </a:custGeom>
          <a:solidFill>
            <a:srgbClr val="660066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13367" name="Freeform 55"/>
          <p:cNvSpPr>
            <a:spLocks/>
          </p:cNvSpPr>
          <p:nvPr/>
        </p:nvSpPr>
        <p:spPr bwMode="auto">
          <a:xfrm>
            <a:off x="7789333" y="2070100"/>
            <a:ext cx="203200" cy="2971800"/>
          </a:xfrm>
          <a:custGeom>
            <a:avLst/>
            <a:gdLst/>
            <a:ahLst/>
            <a:cxnLst>
              <a:cxn ang="0">
                <a:pos x="0" y="1872"/>
              </a:cxn>
              <a:cxn ang="0">
                <a:pos x="0" y="48"/>
              </a:cxn>
              <a:cxn ang="0">
                <a:pos x="144" y="0"/>
              </a:cxn>
              <a:cxn ang="0">
                <a:pos x="144" y="1728"/>
              </a:cxn>
              <a:cxn ang="0">
                <a:pos x="0" y="1872"/>
              </a:cxn>
            </a:cxnLst>
            <a:rect l="0" t="0" r="r" b="b"/>
            <a:pathLst>
              <a:path w="144" h="1872">
                <a:moveTo>
                  <a:pt x="0" y="1872"/>
                </a:moveTo>
                <a:lnTo>
                  <a:pt x="0" y="48"/>
                </a:lnTo>
                <a:lnTo>
                  <a:pt x="144" y="0"/>
                </a:lnTo>
                <a:lnTo>
                  <a:pt x="144" y="1728"/>
                </a:lnTo>
                <a:lnTo>
                  <a:pt x="0" y="1872"/>
                </a:lnTo>
                <a:close/>
              </a:path>
            </a:pathLst>
          </a:custGeom>
          <a:solidFill>
            <a:srgbClr val="660066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13368" name="Text Box 56"/>
          <p:cNvSpPr txBox="1">
            <a:spLocks noChangeArrowheads="1"/>
          </p:cNvSpPr>
          <p:nvPr/>
        </p:nvSpPr>
        <p:spPr bwMode="auto">
          <a:xfrm>
            <a:off x="6841067" y="1295400"/>
            <a:ext cx="167392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>
                <a:effectLst/>
              </a:rPr>
              <a:t>49 head trauma</a:t>
            </a:r>
          </a:p>
        </p:txBody>
      </p:sp>
      <p:pic>
        <p:nvPicPr>
          <p:cNvPr id="43" name="Picture 7"/>
          <p:cNvPicPr>
            <a:picLocks noChangeAspect="1" noChangeArrowheads="1"/>
          </p:cNvPicPr>
          <p:nvPr/>
        </p:nvPicPr>
        <p:blipFill>
          <a:blip r:embed="rId2" cstate="print"/>
          <a:srcRect l="10332" t="13008" r="12298" b="71488"/>
          <a:stretch>
            <a:fillRect/>
          </a:stretch>
        </p:blipFill>
        <p:spPr bwMode="auto">
          <a:xfrm>
            <a:off x="0" y="1"/>
            <a:ext cx="3871912" cy="6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3"/>
          <p:cNvSpPr>
            <a:spLocks noChangeArrowheads="1"/>
          </p:cNvSpPr>
          <p:nvPr/>
        </p:nvSpPr>
        <p:spPr bwMode="auto">
          <a:xfrm>
            <a:off x="4211960" y="0"/>
            <a:ext cx="4680520" cy="830997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it-IT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DISPOSITIVI </a:t>
            </a:r>
            <a:r>
              <a:rPr lang="it-IT" sz="2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</a:t>
            </a:r>
            <a:r>
              <a:rPr lang="it-IT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MANTENIMENTO DELLA PERVIETA’ DELLE VIE AEREE</a:t>
            </a:r>
            <a:endParaRPr lang="it-IT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436" name="Rectangle 4"/>
          <p:cNvSpPr>
            <a:spLocks noChangeArrowheads="1"/>
          </p:cNvSpPr>
          <p:nvPr/>
        </p:nvSpPr>
        <p:spPr bwMode="auto">
          <a:xfrm>
            <a:off x="2555776" y="6165304"/>
            <a:ext cx="380128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ts val="500"/>
              </a:spcBef>
              <a:spcAft>
                <a:spcPts val="500"/>
              </a:spcAft>
            </a:pPr>
            <a:r>
              <a:rPr lang="it-IT" sz="2800" b="1" dirty="0" smtClean="0">
                <a:solidFill>
                  <a:srgbClr val="002060"/>
                </a:solidFill>
                <a:effectLst/>
              </a:rPr>
              <a:t>Tubo endotracheale</a:t>
            </a:r>
            <a:endParaRPr lang="it-IT" sz="2800" b="1" dirty="0">
              <a:solidFill>
                <a:srgbClr val="002060"/>
              </a:solidFill>
              <a:effectLst/>
            </a:endParaRPr>
          </a:p>
        </p:txBody>
      </p:sp>
      <p:sp>
        <p:nvSpPr>
          <p:cNvPr id="18437" name="Rectangle 5"/>
          <p:cNvSpPr>
            <a:spLocks noChangeArrowheads="1"/>
          </p:cNvSpPr>
          <p:nvPr/>
        </p:nvSpPr>
        <p:spPr bwMode="auto">
          <a:xfrm>
            <a:off x="2980267" y="838201"/>
            <a:ext cx="34544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it-IT" sz="2800">
                <a:solidFill>
                  <a:schemeClr val="bg1"/>
                </a:solidFill>
                <a:effectLst/>
              </a:rPr>
              <a:t>Oro-pharyngeal airway</a:t>
            </a:r>
            <a:endParaRPr lang="it-IT" sz="2800" b="1">
              <a:solidFill>
                <a:schemeClr val="bg1"/>
              </a:solidFill>
              <a:effectLst/>
            </a:endParaRPr>
          </a:p>
        </p:txBody>
      </p:sp>
      <p:sp>
        <p:nvSpPr>
          <p:cNvPr id="18438" name="Rectangle 6"/>
          <p:cNvSpPr>
            <a:spLocks noChangeArrowheads="1"/>
          </p:cNvSpPr>
          <p:nvPr/>
        </p:nvSpPr>
        <p:spPr bwMode="auto">
          <a:xfrm>
            <a:off x="3440289" y="1905001"/>
            <a:ext cx="570371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it-IT" sz="2800" dirty="0" err="1">
                <a:solidFill>
                  <a:srgbClr val="00B050"/>
                </a:solidFill>
                <a:effectLst/>
              </a:rPr>
              <a:t>Cuffed</a:t>
            </a:r>
            <a:r>
              <a:rPr lang="it-IT" sz="2800" dirty="0">
                <a:solidFill>
                  <a:srgbClr val="00B050"/>
                </a:solidFill>
                <a:effectLst/>
              </a:rPr>
              <a:t> </a:t>
            </a:r>
            <a:r>
              <a:rPr lang="it-IT" sz="2800" dirty="0" err="1">
                <a:solidFill>
                  <a:srgbClr val="00B050"/>
                </a:solidFill>
                <a:effectLst/>
              </a:rPr>
              <a:t>Oro-pharyngeal</a:t>
            </a:r>
            <a:r>
              <a:rPr lang="it-IT" sz="2800" dirty="0">
                <a:solidFill>
                  <a:srgbClr val="00B050"/>
                </a:solidFill>
                <a:effectLst/>
              </a:rPr>
              <a:t> </a:t>
            </a:r>
            <a:r>
              <a:rPr lang="it-IT" sz="2800" dirty="0" err="1">
                <a:solidFill>
                  <a:srgbClr val="00B050"/>
                </a:solidFill>
                <a:effectLst/>
              </a:rPr>
              <a:t>Airway</a:t>
            </a:r>
            <a:r>
              <a:rPr lang="it-IT" sz="2800" dirty="0">
                <a:solidFill>
                  <a:srgbClr val="00B050"/>
                </a:solidFill>
                <a:effectLst/>
              </a:rPr>
              <a:t> (COPA)</a:t>
            </a:r>
          </a:p>
        </p:txBody>
      </p:sp>
      <p:sp>
        <p:nvSpPr>
          <p:cNvPr id="18439" name="Rectangle 7"/>
          <p:cNvSpPr>
            <a:spLocks noChangeArrowheads="1"/>
          </p:cNvSpPr>
          <p:nvPr/>
        </p:nvSpPr>
        <p:spPr bwMode="auto">
          <a:xfrm>
            <a:off x="270934" y="2667001"/>
            <a:ext cx="4659489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it-IT" sz="2800">
                <a:solidFill>
                  <a:srgbClr val="FF3300"/>
                </a:solidFill>
                <a:effectLst/>
              </a:rPr>
              <a:t>Laryngeal MASK Airway (LMA)</a:t>
            </a:r>
          </a:p>
        </p:txBody>
      </p:sp>
      <p:sp>
        <p:nvSpPr>
          <p:cNvPr id="18440" name="Rectangle 8"/>
          <p:cNvSpPr>
            <a:spLocks noChangeArrowheads="1"/>
          </p:cNvSpPr>
          <p:nvPr/>
        </p:nvSpPr>
        <p:spPr bwMode="auto">
          <a:xfrm>
            <a:off x="2657500" y="3284984"/>
            <a:ext cx="64865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it-IT" sz="2800" dirty="0" err="1">
                <a:solidFill>
                  <a:schemeClr val="accent1"/>
                </a:solidFill>
                <a:effectLst/>
              </a:rPr>
              <a:t>Intubatable</a:t>
            </a:r>
            <a:r>
              <a:rPr lang="it-IT" sz="2800" dirty="0">
                <a:solidFill>
                  <a:schemeClr val="accent1"/>
                </a:solidFill>
                <a:effectLst/>
              </a:rPr>
              <a:t> </a:t>
            </a:r>
            <a:r>
              <a:rPr lang="it-IT" sz="2800" dirty="0" err="1">
                <a:solidFill>
                  <a:schemeClr val="accent1"/>
                </a:solidFill>
                <a:effectLst/>
              </a:rPr>
              <a:t>Laryngeal</a:t>
            </a:r>
            <a:r>
              <a:rPr lang="it-IT" sz="2800" dirty="0">
                <a:solidFill>
                  <a:schemeClr val="accent1"/>
                </a:solidFill>
                <a:effectLst/>
              </a:rPr>
              <a:t> MASK </a:t>
            </a:r>
            <a:r>
              <a:rPr lang="it-IT" sz="2800" dirty="0" err="1">
                <a:solidFill>
                  <a:schemeClr val="accent1"/>
                </a:solidFill>
                <a:effectLst/>
              </a:rPr>
              <a:t>Airway</a:t>
            </a:r>
            <a:r>
              <a:rPr lang="it-IT" sz="2800" dirty="0">
                <a:solidFill>
                  <a:schemeClr val="accent1"/>
                </a:solidFill>
                <a:effectLst/>
              </a:rPr>
              <a:t> (ILMA)</a:t>
            </a:r>
          </a:p>
        </p:txBody>
      </p:sp>
      <p:sp>
        <p:nvSpPr>
          <p:cNvPr id="18441" name="Rectangle 9"/>
          <p:cNvSpPr>
            <a:spLocks noChangeArrowheads="1"/>
          </p:cNvSpPr>
          <p:nvPr/>
        </p:nvSpPr>
        <p:spPr bwMode="auto">
          <a:xfrm>
            <a:off x="4355976" y="4077072"/>
            <a:ext cx="316835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it-IT" sz="2800" dirty="0" smtClean="0">
                <a:solidFill>
                  <a:srgbClr val="9D7431"/>
                </a:solidFill>
                <a:effectLst/>
              </a:rPr>
              <a:t>Otturatore esofageo</a:t>
            </a:r>
            <a:endParaRPr lang="it-IT" sz="2800" dirty="0">
              <a:solidFill>
                <a:srgbClr val="9D7431"/>
              </a:solidFill>
              <a:effectLst/>
            </a:endParaRPr>
          </a:p>
        </p:txBody>
      </p:sp>
      <p:sp>
        <p:nvSpPr>
          <p:cNvPr id="18442" name="Rectangle 10"/>
          <p:cNvSpPr>
            <a:spLocks noChangeArrowheads="1"/>
          </p:cNvSpPr>
          <p:nvPr/>
        </p:nvSpPr>
        <p:spPr bwMode="auto">
          <a:xfrm>
            <a:off x="395536" y="4077072"/>
            <a:ext cx="196795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it-IT" sz="2800" dirty="0" err="1">
                <a:solidFill>
                  <a:schemeClr val="hlink"/>
                </a:solidFill>
                <a:effectLst/>
              </a:rPr>
              <a:t>Combitube</a:t>
            </a:r>
            <a:r>
              <a:rPr lang="it-IT" sz="2800" dirty="0">
                <a:solidFill>
                  <a:schemeClr val="hlink"/>
                </a:solidFill>
                <a:effectLst/>
              </a:rPr>
              <a:t> </a:t>
            </a:r>
          </a:p>
        </p:txBody>
      </p:sp>
      <p:sp>
        <p:nvSpPr>
          <p:cNvPr id="18443" name="Rectangle 11"/>
          <p:cNvSpPr>
            <a:spLocks noChangeArrowheads="1"/>
          </p:cNvSpPr>
          <p:nvPr/>
        </p:nvSpPr>
        <p:spPr bwMode="auto">
          <a:xfrm>
            <a:off x="6228184" y="4869160"/>
            <a:ext cx="246142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it-IT" sz="2800" dirty="0" smtClean="0">
                <a:solidFill>
                  <a:srgbClr val="008000"/>
                </a:solidFill>
                <a:effectLst/>
              </a:rPr>
              <a:t>Tubo laringeo</a:t>
            </a:r>
            <a:endParaRPr lang="it-IT" sz="2800" dirty="0">
              <a:solidFill>
                <a:srgbClr val="008000"/>
              </a:solidFill>
              <a:effectLst/>
            </a:endParaRPr>
          </a:p>
        </p:txBody>
      </p:sp>
      <p:sp>
        <p:nvSpPr>
          <p:cNvPr id="18444" name="Rectangle 12"/>
          <p:cNvSpPr>
            <a:spLocks noChangeArrowheads="1"/>
          </p:cNvSpPr>
          <p:nvPr/>
        </p:nvSpPr>
        <p:spPr bwMode="auto">
          <a:xfrm>
            <a:off x="827584" y="5445224"/>
            <a:ext cx="36957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it-IT" sz="2800" dirty="0" err="1" smtClean="0">
                <a:solidFill>
                  <a:srgbClr val="FF3399"/>
                </a:solidFill>
                <a:effectLst/>
              </a:rPr>
              <a:t>Tracheostomia</a:t>
            </a:r>
            <a:r>
              <a:rPr lang="it-IT" sz="2800" dirty="0" smtClean="0">
                <a:solidFill>
                  <a:srgbClr val="FF3399"/>
                </a:solidFill>
                <a:effectLst/>
              </a:rPr>
              <a:t> con ago</a:t>
            </a:r>
            <a:endParaRPr lang="it-IT" sz="2800" b="1" dirty="0">
              <a:solidFill>
                <a:srgbClr val="FF3399"/>
              </a:solidFill>
              <a:effectLst/>
            </a:endParaRPr>
          </a:p>
        </p:txBody>
      </p:sp>
      <p:sp>
        <p:nvSpPr>
          <p:cNvPr id="18445" name="Rectangle 13"/>
          <p:cNvSpPr>
            <a:spLocks noChangeArrowheads="1"/>
          </p:cNvSpPr>
          <p:nvPr/>
        </p:nvSpPr>
        <p:spPr bwMode="auto">
          <a:xfrm>
            <a:off x="2339752" y="4653136"/>
            <a:ext cx="1693333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it-IT" sz="2800" dirty="0" err="1">
                <a:solidFill>
                  <a:srgbClr val="CC0000"/>
                </a:solidFill>
                <a:effectLst/>
              </a:rPr>
              <a:t>Trachlite</a:t>
            </a:r>
            <a:endParaRPr lang="it-IT" sz="2800" b="1" dirty="0">
              <a:solidFill>
                <a:srgbClr val="CC0000"/>
              </a:solidFill>
              <a:effectLst/>
            </a:endParaRPr>
          </a:p>
        </p:txBody>
      </p:sp>
      <p:sp>
        <p:nvSpPr>
          <p:cNvPr id="18446" name="Rectangle 14"/>
          <p:cNvSpPr>
            <a:spLocks noChangeArrowheads="1"/>
          </p:cNvSpPr>
          <p:nvPr/>
        </p:nvSpPr>
        <p:spPr bwMode="auto">
          <a:xfrm>
            <a:off x="3923928" y="1124744"/>
            <a:ext cx="353483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it-IT" sz="2800" dirty="0" smtClean="0">
                <a:solidFill>
                  <a:srgbClr val="002060"/>
                </a:solidFill>
              </a:rPr>
              <a:t>Cannula rino-faringea</a:t>
            </a:r>
            <a:endParaRPr lang="it-IT" sz="2800" b="1" dirty="0">
              <a:solidFill>
                <a:srgbClr val="002060"/>
              </a:solidFill>
              <a:effectLst/>
            </a:endParaRPr>
          </a:p>
        </p:txBody>
      </p:sp>
      <p:pic>
        <p:nvPicPr>
          <p:cNvPr id="16" name="Picture 7"/>
          <p:cNvPicPr>
            <a:picLocks noChangeAspect="1" noChangeArrowheads="1"/>
          </p:cNvPicPr>
          <p:nvPr/>
        </p:nvPicPr>
        <p:blipFill>
          <a:blip r:embed="rId2" cstate="print"/>
          <a:srcRect l="10332" t="13008" r="12298" b="71488"/>
          <a:stretch>
            <a:fillRect/>
          </a:stretch>
        </p:blipFill>
        <p:spPr bwMode="auto">
          <a:xfrm>
            <a:off x="0" y="1"/>
            <a:ext cx="3871912" cy="6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251520" y="980728"/>
            <a:ext cx="353483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it-IT" sz="2800" dirty="0" smtClean="0">
                <a:solidFill>
                  <a:srgbClr val="002060"/>
                </a:solidFill>
              </a:rPr>
              <a:t>Cannula oro-faringea</a:t>
            </a:r>
            <a:endParaRPr lang="it-IT" sz="2800" b="1" dirty="0">
              <a:solidFill>
                <a:srgbClr val="002060"/>
              </a:solidFill>
              <a:effectLst/>
            </a:endParaRPr>
          </a:p>
        </p:txBody>
      </p:sp>
      <p:sp>
        <p:nvSpPr>
          <p:cNvPr id="18" name="Text Box 14"/>
          <p:cNvSpPr txBox="1">
            <a:spLocks noChangeArrowheads="1"/>
          </p:cNvSpPr>
          <p:nvPr/>
        </p:nvSpPr>
        <p:spPr bwMode="auto">
          <a:xfrm>
            <a:off x="8291376" y="6531798"/>
            <a:ext cx="78258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 sz="1200" dirty="0">
                <a:effectLst/>
              </a:rPr>
              <a:t>FK, </a:t>
            </a:r>
            <a:r>
              <a:rPr lang="it-IT" sz="1200" dirty="0" smtClean="0">
                <a:effectLst/>
              </a:rPr>
              <a:t>04/15</a:t>
            </a:r>
            <a:endParaRPr lang="it-IT" sz="1200" dirty="0">
              <a:effectLst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8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8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8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8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8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8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8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8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8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8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6" grpId="0"/>
      <p:bldP spid="18437" grpId="0"/>
      <p:bldP spid="18438" grpId="0"/>
      <p:bldP spid="18439" grpId="0"/>
      <p:bldP spid="18440" grpId="0"/>
      <p:bldP spid="18441" grpId="0"/>
      <p:bldP spid="18442" grpId="0"/>
      <p:bldP spid="18443" grpId="0"/>
      <p:bldP spid="18444" grpId="0"/>
      <p:bldP spid="18445" grpId="0"/>
      <p:bldP spid="18446" grpId="0"/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365" name="Object 5"/>
          <p:cNvGraphicFramePr>
            <a:graphicFrameLocks noChangeAspect="1"/>
          </p:cNvGraphicFramePr>
          <p:nvPr/>
        </p:nvGraphicFramePr>
        <p:xfrm>
          <a:off x="323528" y="764704"/>
          <a:ext cx="3487147" cy="5951984"/>
        </p:xfrm>
        <a:graphic>
          <a:graphicData uri="http://schemas.openxmlformats.org/presentationml/2006/ole">
            <p:oleObj spid="_x0000_s17410" name="Immagine bitmap" r:id="rId3" imgW="4877481" imgH="7790476" progId="PBrush">
              <p:embed/>
            </p:oleObj>
          </a:graphicData>
        </a:graphic>
      </p:graphicFrame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4282576" y="78641"/>
            <a:ext cx="4680520" cy="584775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it-IT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Intubazione endotracheale</a:t>
            </a:r>
            <a:endParaRPr lang="it-IT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366" name="Rectangle 6"/>
          <p:cNvSpPr>
            <a:spLocks noChangeArrowheads="1"/>
          </p:cNvSpPr>
          <p:nvPr/>
        </p:nvSpPr>
        <p:spPr bwMode="auto">
          <a:xfrm>
            <a:off x="4402667" y="762001"/>
            <a:ext cx="3048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it-IT" sz="2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Gold</a:t>
            </a:r>
            <a:r>
              <a:rPr lang="it-IT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standard</a:t>
            </a:r>
            <a:r>
              <a:rPr lang="it-IT" sz="2800" dirty="0">
                <a:effectLst/>
              </a:rPr>
              <a:t>, </a:t>
            </a:r>
            <a:r>
              <a:rPr lang="it-IT" sz="2800" dirty="0" smtClean="0">
                <a:effectLst/>
              </a:rPr>
              <a:t>ma:</a:t>
            </a:r>
            <a:endParaRPr lang="it-IT" sz="2800" b="1" dirty="0">
              <a:effectLst/>
            </a:endParaRPr>
          </a:p>
        </p:txBody>
      </p:sp>
      <p:sp>
        <p:nvSpPr>
          <p:cNvPr id="15367" name="Rectangle 7"/>
          <p:cNvSpPr>
            <a:spLocks noChangeArrowheads="1"/>
          </p:cNvSpPr>
          <p:nvPr/>
        </p:nvSpPr>
        <p:spPr bwMode="auto">
          <a:xfrm>
            <a:off x="4139952" y="1340768"/>
            <a:ext cx="4468440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ts val="500"/>
              </a:spcBef>
              <a:spcAft>
                <a:spcPts val="500"/>
              </a:spcAft>
              <a:buFontTx/>
              <a:buChar char="•"/>
            </a:pPr>
            <a:r>
              <a:rPr lang="it-IT" sz="2600" dirty="0">
                <a:effectLst/>
              </a:rPr>
              <a:t> </a:t>
            </a:r>
            <a:r>
              <a:rPr lang="it-IT" sz="2600" dirty="0" smtClean="0">
                <a:effectLst/>
              </a:rPr>
              <a:t>richiede addestramento</a:t>
            </a:r>
            <a:endParaRPr lang="it-IT" sz="2600" b="1" dirty="0">
              <a:effectLst/>
            </a:endParaRPr>
          </a:p>
        </p:txBody>
      </p:sp>
      <p:sp>
        <p:nvSpPr>
          <p:cNvPr id="15368" name="Rectangle 8"/>
          <p:cNvSpPr>
            <a:spLocks noChangeArrowheads="1"/>
          </p:cNvSpPr>
          <p:nvPr/>
        </p:nvSpPr>
        <p:spPr bwMode="auto">
          <a:xfrm>
            <a:off x="4139952" y="1916832"/>
            <a:ext cx="4809067" cy="892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ts val="500"/>
              </a:spcBef>
              <a:spcAft>
                <a:spcPts val="500"/>
              </a:spcAft>
              <a:buFontTx/>
              <a:buChar char="•"/>
            </a:pPr>
            <a:r>
              <a:rPr lang="it-IT" sz="2600" dirty="0">
                <a:effectLst/>
              </a:rPr>
              <a:t> </a:t>
            </a:r>
            <a:r>
              <a:rPr lang="it-IT" sz="2600" dirty="0" smtClean="0">
                <a:effectLst/>
              </a:rPr>
              <a:t>E’ spesso difficile per l’anatomia della cavità orale</a:t>
            </a:r>
            <a:endParaRPr lang="it-IT" sz="2600" b="1" dirty="0">
              <a:effectLst/>
            </a:endParaRPr>
          </a:p>
        </p:txBody>
      </p:sp>
      <p:sp>
        <p:nvSpPr>
          <p:cNvPr id="15369" name="Rectangle 9"/>
          <p:cNvSpPr>
            <a:spLocks noChangeArrowheads="1"/>
          </p:cNvSpPr>
          <p:nvPr/>
        </p:nvSpPr>
        <p:spPr bwMode="auto">
          <a:xfrm>
            <a:off x="4139952" y="2924944"/>
            <a:ext cx="4876800" cy="1292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ts val="500"/>
              </a:spcBef>
              <a:spcAft>
                <a:spcPts val="500"/>
              </a:spcAft>
              <a:buFontTx/>
              <a:buChar char="•"/>
            </a:pPr>
            <a:r>
              <a:rPr lang="it-IT" sz="2600" dirty="0">
                <a:effectLst/>
              </a:rPr>
              <a:t> </a:t>
            </a:r>
            <a:r>
              <a:rPr lang="it-IT" sz="2600" dirty="0" smtClean="0">
                <a:effectLst/>
              </a:rPr>
              <a:t>Richiede molto frequentemente </a:t>
            </a:r>
            <a:r>
              <a:rPr lang="it-IT" sz="2600" dirty="0" err="1" smtClean="0">
                <a:effectLst/>
              </a:rPr>
              <a:t>sedazione</a:t>
            </a:r>
            <a:r>
              <a:rPr lang="it-IT" sz="2600" dirty="0" smtClean="0">
                <a:effectLst/>
              </a:rPr>
              <a:t> e paralisi in pazienti non in arresto cardiaco</a:t>
            </a:r>
            <a:endParaRPr lang="it-IT" sz="2600" b="1" dirty="0">
              <a:effectLst/>
            </a:endParaRPr>
          </a:p>
        </p:txBody>
      </p:sp>
      <p:sp>
        <p:nvSpPr>
          <p:cNvPr id="15370" name="Rectangle 10"/>
          <p:cNvSpPr>
            <a:spLocks noChangeArrowheads="1"/>
          </p:cNvSpPr>
          <p:nvPr/>
        </p:nvSpPr>
        <p:spPr bwMode="auto">
          <a:xfrm>
            <a:off x="4139952" y="4365104"/>
            <a:ext cx="4741333" cy="892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ts val="500"/>
              </a:spcBef>
              <a:spcAft>
                <a:spcPts val="500"/>
              </a:spcAft>
              <a:buFontTx/>
              <a:buChar char="•"/>
            </a:pPr>
            <a:r>
              <a:rPr lang="it-IT" sz="2600" dirty="0">
                <a:effectLst/>
              </a:rPr>
              <a:t> </a:t>
            </a:r>
            <a:r>
              <a:rPr lang="it-IT" sz="2600" dirty="0" smtClean="0">
                <a:effectLst/>
              </a:rPr>
              <a:t>può determinare ipossia se la manovra è prolungata</a:t>
            </a:r>
            <a:endParaRPr lang="it-IT" sz="2600" dirty="0">
              <a:effectLst/>
            </a:endParaRPr>
          </a:p>
        </p:txBody>
      </p:sp>
      <p:sp>
        <p:nvSpPr>
          <p:cNvPr id="15371" name="Rectangle 11"/>
          <p:cNvSpPr>
            <a:spLocks noChangeArrowheads="1"/>
          </p:cNvSpPr>
          <p:nvPr/>
        </p:nvSpPr>
        <p:spPr bwMode="auto">
          <a:xfrm>
            <a:off x="4139952" y="5301208"/>
            <a:ext cx="5004048" cy="892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ts val="500"/>
              </a:spcBef>
              <a:spcAft>
                <a:spcPts val="500"/>
              </a:spcAft>
              <a:buFontTx/>
              <a:buChar char="•"/>
            </a:pPr>
            <a:r>
              <a:rPr lang="it-IT" sz="2600" dirty="0">
                <a:effectLst/>
              </a:rPr>
              <a:t> </a:t>
            </a:r>
            <a:r>
              <a:rPr lang="it-IT" sz="2600" dirty="0" smtClean="0">
                <a:effectLst/>
              </a:rPr>
              <a:t>in mani non esperte, le complicazioni sono molto frequenti</a:t>
            </a:r>
            <a:endParaRPr lang="it-IT" sz="2600" b="1" dirty="0">
              <a:effectLst/>
            </a:endParaRPr>
          </a:p>
        </p:txBody>
      </p:sp>
      <p:pic>
        <p:nvPicPr>
          <p:cNvPr id="13" name="Picture 7"/>
          <p:cNvPicPr>
            <a:picLocks noChangeAspect="1" noChangeArrowheads="1"/>
          </p:cNvPicPr>
          <p:nvPr/>
        </p:nvPicPr>
        <p:blipFill>
          <a:blip r:embed="rId4" cstate="print"/>
          <a:srcRect l="10332" t="13008" r="12298" b="71488"/>
          <a:stretch>
            <a:fillRect/>
          </a:stretch>
        </p:blipFill>
        <p:spPr bwMode="auto">
          <a:xfrm>
            <a:off x="0" y="1"/>
            <a:ext cx="3871912" cy="6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 Box 14"/>
          <p:cNvSpPr txBox="1">
            <a:spLocks noChangeArrowheads="1"/>
          </p:cNvSpPr>
          <p:nvPr/>
        </p:nvSpPr>
        <p:spPr bwMode="auto">
          <a:xfrm>
            <a:off x="8291376" y="6531798"/>
            <a:ext cx="78258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 sz="1200" dirty="0">
                <a:effectLst/>
              </a:rPr>
              <a:t>FK, </a:t>
            </a:r>
            <a:r>
              <a:rPr lang="it-IT" sz="1200" dirty="0" smtClean="0">
                <a:effectLst/>
              </a:rPr>
              <a:t>04/15</a:t>
            </a:r>
            <a:endParaRPr lang="it-IT" sz="1200" dirty="0">
              <a:effectLst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4470400" y="228600"/>
            <a:ext cx="4538133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ts val="500"/>
              </a:spcBef>
              <a:spcAft>
                <a:spcPts val="500"/>
              </a:spcAft>
            </a:pPr>
            <a:r>
              <a:rPr lang="it-IT" sz="3200">
                <a:effectLst/>
              </a:rPr>
              <a:t>Cuffed Oro-Pharingeal Airway (COPA)</a:t>
            </a:r>
            <a:endParaRPr lang="it-IT" sz="3200" b="1">
              <a:effectLst/>
            </a:endParaRPr>
          </a:p>
        </p:txBody>
      </p:sp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4355976" y="1600200"/>
            <a:ext cx="4417805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ts val="500"/>
              </a:spcBef>
              <a:spcAft>
                <a:spcPts val="500"/>
              </a:spcAft>
              <a:buFontTx/>
              <a:buChar char="•"/>
            </a:pPr>
            <a:r>
              <a:rPr lang="it-IT" sz="2600" dirty="0">
                <a:effectLst/>
              </a:rPr>
              <a:t> </a:t>
            </a:r>
            <a:r>
              <a:rPr lang="it-IT" sz="2600" dirty="0" smtClean="0"/>
              <a:t>F</a:t>
            </a:r>
            <a:r>
              <a:rPr lang="it-IT" sz="2600" dirty="0" smtClean="0">
                <a:effectLst/>
              </a:rPr>
              <a:t>acilità di inserimento</a:t>
            </a:r>
            <a:endParaRPr lang="it-IT" sz="2600" b="1" dirty="0">
              <a:effectLst/>
            </a:endParaRPr>
          </a:p>
        </p:txBody>
      </p:sp>
      <p:pic>
        <p:nvPicPr>
          <p:cNvPr id="16391" name="Picture 7" descr="cop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124744"/>
            <a:ext cx="4189589" cy="5118100"/>
          </a:xfrm>
          <a:prstGeom prst="rect">
            <a:avLst/>
          </a:prstGeom>
          <a:noFill/>
        </p:spPr>
      </p:pic>
      <p:sp>
        <p:nvSpPr>
          <p:cNvPr id="16392" name="Rectangle 8"/>
          <p:cNvSpPr>
            <a:spLocks noChangeArrowheads="1"/>
          </p:cNvSpPr>
          <p:nvPr/>
        </p:nvSpPr>
        <p:spPr bwMode="auto">
          <a:xfrm>
            <a:off x="4355976" y="2438401"/>
            <a:ext cx="4538133" cy="892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ts val="500"/>
              </a:spcBef>
              <a:spcAft>
                <a:spcPts val="500"/>
              </a:spcAft>
              <a:buFontTx/>
              <a:buChar char="•"/>
            </a:pPr>
            <a:r>
              <a:rPr lang="it-IT" sz="2600" dirty="0">
                <a:effectLst/>
              </a:rPr>
              <a:t> </a:t>
            </a:r>
            <a:r>
              <a:rPr lang="it-IT" sz="2600" dirty="0" smtClean="0">
                <a:effectLst/>
              </a:rPr>
              <a:t>Consente la ventilazione </a:t>
            </a:r>
            <a:r>
              <a:rPr lang="it-IT" sz="2600" dirty="0" smtClean="0"/>
              <a:t>con pallone di </a:t>
            </a:r>
            <a:r>
              <a:rPr lang="it-IT" sz="2600" dirty="0" err="1" smtClean="0"/>
              <a:t>ambu</a:t>
            </a:r>
            <a:endParaRPr lang="it-IT" sz="2600" b="1" dirty="0">
              <a:effectLst/>
            </a:endParaRPr>
          </a:p>
        </p:txBody>
      </p:sp>
      <p:sp>
        <p:nvSpPr>
          <p:cNvPr id="16393" name="Rectangle 9"/>
          <p:cNvSpPr>
            <a:spLocks noChangeArrowheads="1"/>
          </p:cNvSpPr>
          <p:nvPr/>
        </p:nvSpPr>
        <p:spPr bwMode="auto">
          <a:xfrm>
            <a:off x="4355976" y="3505200"/>
            <a:ext cx="4741333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ts val="500"/>
              </a:spcBef>
              <a:spcAft>
                <a:spcPts val="500"/>
              </a:spcAft>
              <a:buFontTx/>
              <a:buChar char="•"/>
            </a:pPr>
            <a:r>
              <a:rPr lang="it-IT" sz="2600" dirty="0">
                <a:effectLst/>
              </a:rPr>
              <a:t> </a:t>
            </a:r>
            <a:r>
              <a:rPr lang="it-IT" sz="2600" dirty="0" smtClean="0">
                <a:effectLst/>
              </a:rPr>
              <a:t>Non protegge dal rigurgito</a:t>
            </a:r>
            <a:endParaRPr lang="it-IT" sz="2600" b="1" dirty="0">
              <a:effectLst/>
            </a:endParaRPr>
          </a:p>
        </p:txBody>
      </p:sp>
      <p:sp>
        <p:nvSpPr>
          <p:cNvPr id="16394" name="Rectangle 10"/>
          <p:cNvSpPr>
            <a:spLocks noChangeArrowheads="1"/>
          </p:cNvSpPr>
          <p:nvPr/>
        </p:nvSpPr>
        <p:spPr bwMode="auto">
          <a:xfrm>
            <a:off x="4355976" y="4365104"/>
            <a:ext cx="4538133" cy="892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ts val="500"/>
              </a:spcBef>
              <a:spcAft>
                <a:spcPts val="500"/>
              </a:spcAft>
              <a:buFontTx/>
              <a:buChar char="•"/>
            </a:pPr>
            <a:r>
              <a:rPr lang="it-IT" sz="2600" dirty="0" smtClean="0">
                <a:effectLst/>
              </a:rPr>
              <a:t> Difficoltà di identificare rigurgito dovuto alla cuffia</a:t>
            </a:r>
            <a:endParaRPr lang="it-IT" sz="2600" b="1" dirty="0">
              <a:effectLst/>
            </a:endParaRPr>
          </a:p>
        </p:txBody>
      </p:sp>
      <p:sp>
        <p:nvSpPr>
          <p:cNvPr id="16395" name="Rectangle 11"/>
          <p:cNvSpPr>
            <a:spLocks noChangeArrowheads="1"/>
          </p:cNvSpPr>
          <p:nvPr/>
        </p:nvSpPr>
        <p:spPr bwMode="auto">
          <a:xfrm>
            <a:off x="4355976" y="5589240"/>
            <a:ext cx="4741333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ts val="500"/>
              </a:spcBef>
              <a:spcAft>
                <a:spcPts val="500"/>
              </a:spcAft>
              <a:buFontTx/>
              <a:buChar char="•"/>
            </a:pPr>
            <a:r>
              <a:rPr lang="it-IT" sz="2600" dirty="0" smtClean="0">
                <a:effectLst/>
              </a:rPr>
              <a:t> Il vomito può rimanere in bocca</a:t>
            </a:r>
            <a:endParaRPr lang="it-IT" sz="2600" b="1" dirty="0">
              <a:effectLst/>
            </a:endParaRPr>
          </a:p>
        </p:txBody>
      </p:sp>
      <p:sp>
        <p:nvSpPr>
          <p:cNvPr id="16398" name="Text Box 14"/>
          <p:cNvSpPr txBox="1">
            <a:spLocks noChangeArrowheads="1"/>
          </p:cNvSpPr>
          <p:nvPr/>
        </p:nvSpPr>
        <p:spPr bwMode="auto">
          <a:xfrm>
            <a:off x="8424333" y="6519864"/>
            <a:ext cx="78258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 sz="1200" dirty="0">
                <a:effectLst/>
              </a:rPr>
              <a:t>FK, </a:t>
            </a:r>
            <a:r>
              <a:rPr lang="it-IT" sz="1200" dirty="0" smtClean="0">
                <a:effectLst/>
              </a:rPr>
              <a:t>04/15</a:t>
            </a:r>
            <a:endParaRPr lang="it-IT" sz="1200" dirty="0">
              <a:effectLst/>
            </a:endParaRPr>
          </a:p>
        </p:txBody>
      </p:sp>
      <p:pic>
        <p:nvPicPr>
          <p:cNvPr id="12" name="Picture 7"/>
          <p:cNvPicPr>
            <a:picLocks noChangeAspect="1" noChangeArrowheads="1"/>
          </p:cNvPicPr>
          <p:nvPr/>
        </p:nvPicPr>
        <p:blipFill>
          <a:blip r:embed="rId3" cstate="print"/>
          <a:srcRect l="10332" t="13008" r="12298" b="71488"/>
          <a:stretch>
            <a:fillRect/>
          </a:stretch>
        </p:blipFill>
        <p:spPr bwMode="auto">
          <a:xfrm>
            <a:off x="0" y="1"/>
            <a:ext cx="3871912" cy="6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f.kette\Desktop\sovraglottici\combitub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3" y="798490"/>
            <a:ext cx="3403055" cy="3854646"/>
          </a:xfrm>
          <a:prstGeom prst="rect">
            <a:avLst/>
          </a:prstGeom>
          <a:noFill/>
        </p:spPr>
      </p:pic>
      <p:pic>
        <p:nvPicPr>
          <p:cNvPr id="3" name="Picture 7"/>
          <p:cNvPicPr>
            <a:picLocks noChangeAspect="1" noChangeArrowheads="1"/>
          </p:cNvPicPr>
          <p:nvPr/>
        </p:nvPicPr>
        <p:blipFill>
          <a:blip r:embed="rId3" cstate="print"/>
          <a:srcRect l="10332" t="13008" r="12298" b="71488"/>
          <a:stretch>
            <a:fillRect/>
          </a:stretch>
        </p:blipFill>
        <p:spPr bwMode="auto">
          <a:xfrm>
            <a:off x="0" y="1"/>
            <a:ext cx="3871912" cy="6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4470400" y="139700"/>
            <a:ext cx="4538133" cy="584775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spcBef>
                <a:spcPts val="500"/>
              </a:spcBef>
              <a:spcAft>
                <a:spcPts val="500"/>
              </a:spcAft>
            </a:pPr>
            <a:r>
              <a:rPr lang="it-IT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COMBITUBE</a:t>
            </a:r>
            <a:endParaRPr lang="it-IT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ectangle 10"/>
          <p:cNvSpPr>
            <a:spLocks noChangeArrowheads="1"/>
          </p:cNvSpPr>
          <p:nvPr/>
        </p:nvSpPr>
        <p:spPr bwMode="auto">
          <a:xfrm>
            <a:off x="4572000" y="908720"/>
            <a:ext cx="4151147" cy="892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ts val="500"/>
              </a:spcBef>
              <a:spcAft>
                <a:spcPts val="500"/>
              </a:spcAft>
              <a:buFontTx/>
              <a:buChar char="•"/>
            </a:pPr>
            <a:r>
              <a:rPr lang="it-IT" sz="2600" dirty="0">
                <a:effectLst/>
              </a:rPr>
              <a:t> </a:t>
            </a:r>
            <a:r>
              <a:rPr lang="it-IT" sz="2600" dirty="0" smtClean="0">
                <a:effectLst/>
              </a:rPr>
              <a:t>Utilizzo relativamente semplice</a:t>
            </a:r>
            <a:endParaRPr lang="it-IT" sz="2600" b="1" dirty="0">
              <a:effectLst/>
            </a:endParaRPr>
          </a:p>
        </p:txBody>
      </p:sp>
      <p:sp>
        <p:nvSpPr>
          <p:cNvPr id="6" name="Rectangle 11"/>
          <p:cNvSpPr>
            <a:spLocks noChangeArrowheads="1"/>
          </p:cNvSpPr>
          <p:nvPr/>
        </p:nvSpPr>
        <p:spPr bwMode="auto">
          <a:xfrm>
            <a:off x="4572000" y="1844824"/>
            <a:ext cx="4176464" cy="892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ts val="500"/>
              </a:spcBef>
              <a:spcAft>
                <a:spcPts val="500"/>
              </a:spcAft>
              <a:buFontTx/>
              <a:buChar char="•"/>
            </a:pPr>
            <a:r>
              <a:rPr lang="it-IT" sz="2600" dirty="0">
                <a:effectLst/>
              </a:rPr>
              <a:t> </a:t>
            </a:r>
            <a:r>
              <a:rPr lang="it-IT" sz="2600" dirty="0" smtClean="0">
                <a:effectLst/>
              </a:rPr>
              <a:t>Consente ventilazione ed aspirazione gastrica</a:t>
            </a:r>
            <a:endParaRPr lang="it-IT" sz="2600" b="1" dirty="0">
              <a:effectLst/>
            </a:endParaRPr>
          </a:p>
        </p:txBody>
      </p:sp>
      <p:sp>
        <p:nvSpPr>
          <p:cNvPr id="7" name="Rectangle 12"/>
          <p:cNvSpPr>
            <a:spLocks noChangeArrowheads="1"/>
          </p:cNvSpPr>
          <p:nvPr/>
        </p:nvSpPr>
        <p:spPr bwMode="auto">
          <a:xfrm>
            <a:off x="4572000" y="2924944"/>
            <a:ext cx="4402667" cy="892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ts val="500"/>
              </a:spcBef>
              <a:spcAft>
                <a:spcPts val="500"/>
              </a:spcAft>
              <a:buFontTx/>
              <a:buChar char="•"/>
            </a:pPr>
            <a:r>
              <a:rPr lang="it-IT" sz="2600" dirty="0">
                <a:effectLst/>
              </a:rPr>
              <a:t> </a:t>
            </a:r>
            <a:r>
              <a:rPr lang="it-IT" sz="2600" dirty="0" smtClean="0">
                <a:effectLst/>
              </a:rPr>
              <a:t>Non garantisce completa fissità</a:t>
            </a:r>
            <a:endParaRPr lang="it-IT" sz="2600" b="1" dirty="0">
              <a:effectLst/>
            </a:endParaRPr>
          </a:p>
        </p:txBody>
      </p:sp>
      <p:sp>
        <p:nvSpPr>
          <p:cNvPr id="8" name="Rectangle 13"/>
          <p:cNvSpPr>
            <a:spLocks noChangeArrowheads="1"/>
          </p:cNvSpPr>
          <p:nvPr/>
        </p:nvSpPr>
        <p:spPr bwMode="auto">
          <a:xfrm>
            <a:off x="4572000" y="4077072"/>
            <a:ext cx="4267200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ts val="500"/>
              </a:spcBef>
              <a:spcAft>
                <a:spcPts val="500"/>
              </a:spcAft>
              <a:buFontTx/>
              <a:buChar char="•"/>
            </a:pPr>
            <a:r>
              <a:rPr lang="it-IT" sz="2600" dirty="0">
                <a:effectLst/>
              </a:rPr>
              <a:t> </a:t>
            </a:r>
            <a:r>
              <a:rPr lang="it-IT" sz="2600" dirty="0" smtClean="0">
                <a:effectLst/>
              </a:rPr>
              <a:t>Poco diffuso</a:t>
            </a:r>
            <a:endParaRPr lang="it-IT" sz="2600" b="1" dirty="0">
              <a:effectLst/>
            </a:endParaRPr>
          </a:p>
        </p:txBody>
      </p:sp>
      <p:pic>
        <p:nvPicPr>
          <p:cNvPr id="29698" name="Picture 2" descr="C:\Users\f.kette\Desktop\sovraglottici\POSIZIONAMENTO COMBITUB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1" y="4581128"/>
            <a:ext cx="5164987" cy="2276873"/>
          </a:xfrm>
          <a:prstGeom prst="rect">
            <a:avLst/>
          </a:prstGeom>
          <a:noFill/>
        </p:spPr>
      </p:pic>
      <p:sp>
        <p:nvSpPr>
          <p:cNvPr id="10" name="Text Box 14"/>
          <p:cNvSpPr txBox="1">
            <a:spLocks noChangeArrowheads="1"/>
          </p:cNvSpPr>
          <p:nvPr/>
        </p:nvSpPr>
        <p:spPr bwMode="auto">
          <a:xfrm>
            <a:off x="8291376" y="6531798"/>
            <a:ext cx="78258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 sz="1200" dirty="0">
                <a:effectLst/>
              </a:rPr>
              <a:t>FK, </a:t>
            </a:r>
            <a:r>
              <a:rPr lang="it-IT" sz="1200" dirty="0" smtClean="0">
                <a:effectLst/>
              </a:rPr>
              <a:t>04/15</a:t>
            </a:r>
            <a:endParaRPr lang="it-IT" sz="1200" dirty="0">
              <a:effectLst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2" name="Picture 4" descr="MLARIN~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3284984"/>
            <a:ext cx="2082800" cy="3290466"/>
          </a:xfrm>
          <a:prstGeom prst="rect">
            <a:avLst/>
          </a:prstGeom>
          <a:noFill/>
        </p:spPr>
      </p:pic>
      <p:pic>
        <p:nvPicPr>
          <p:cNvPr id="17413" name="Picture 5" descr="MLARIN~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55776" y="4581128"/>
            <a:ext cx="3443864" cy="1961143"/>
          </a:xfrm>
          <a:prstGeom prst="rect">
            <a:avLst/>
          </a:prstGeom>
          <a:noFill/>
        </p:spPr>
      </p:pic>
      <p:pic>
        <p:nvPicPr>
          <p:cNvPr id="17414" name="Picture 6" descr="MLARIN~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28184" y="3717032"/>
            <a:ext cx="1889332" cy="2996952"/>
          </a:xfrm>
          <a:prstGeom prst="rect">
            <a:avLst/>
          </a:prstGeom>
          <a:noFill/>
        </p:spPr>
      </p:pic>
      <p:sp>
        <p:nvSpPr>
          <p:cNvPr id="17415" name="Rectangle 7"/>
          <p:cNvSpPr>
            <a:spLocks noChangeArrowheads="1"/>
          </p:cNvSpPr>
          <p:nvPr/>
        </p:nvSpPr>
        <p:spPr bwMode="auto">
          <a:xfrm>
            <a:off x="4470400" y="139700"/>
            <a:ext cx="4538133" cy="584775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spcBef>
                <a:spcPts val="500"/>
              </a:spcBef>
              <a:spcAft>
                <a:spcPts val="500"/>
              </a:spcAft>
            </a:pPr>
            <a:r>
              <a:rPr lang="it-IT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Maschera laringea (LMA</a:t>
            </a:r>
            <a:r>
              <a:rPr lang="it-IT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it-IT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417" name="Rectangle 9"/>
          <p:cNvSpPr>
            <a:spLocks noChangeArrowheads="1"/>
          </p:cNvSpPr>
          <p:nvPr/>
        </p:nvSpPr>
        <p:spPr bwMode="auto">
          <a:xfrm>
            <a:off x="4211960" y="764704"/>
            <a:ext cx="470418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ts val="500"/>
              </a:spcBef>
              <a:spcAft>
                <a:spcPts val="500"/>
              </a:spcAft>
            </a:pPr>
            <a:r>
              <a:rPr lang="it-IT" sz="2400" b="1" dirty="0" smtClean="0">
                <a:effectLst/>
              </a:rPr>
              <a:t>Valida alternativa all’intubazione endotracheale</a:t>
            </a:r>
            <a:endParaRPr lang="it-IT" sz="2400" b="1" dirty="0">
              <a:effectLst/>
            </a:endParaRPr>
          </a:p>
        </p:txBody>
      </p:sp>
      <p:sp>
        <p:nvSpPr>
          <p:cNvPr id="17418" name="Rectangle 10"/>
          <p:cNvSpPr>
            <a:spLocks noChangeArrowheads="1"/>
          </p:cNvSpPr>
          <p:nvPr/>
        </p:nvSpPr>
        <p:spPr bwMode="auto">
          <a:xfrm>
            <a:off x="3995936" y="1628800"/>
            <a:ext cx="465520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ts val="500"/>
              </a:spcBef>
              <a:spcAft>
                <a:spcPts val="500"/>
              </a:spcAft>
              <a:buFontTx/>
              <a:buChar char="•"/>
            </a:pPr>
            <a:r>
              <a:rPr lang="it-IT" sz="2400" dirty="0">
                <a:effectLst/>
              </a:rPr>
              <a:t> </a:t>
            </a:r>
            <a:r>
              <a:rPr lang="it-IT" sz="2400" dirty="0" smtClean="0">
                <a:effectLst/>
              </a:rPr>
              <a:t>Richiede addestramento</a:t>
            </a:r>
            <a:endParaRPr lang="it-IT" sz="2400" b="1" dirty="0">
              <a:effectLst/>
            </a:endParaRPr>
          </a:p>
        </p:txBody>
      </p:sp>
      <p:sp>
        <p:nvSpPr>
          <p:cNvPr id="17419" name="Rectangle 11"/>
          <p:cNvSpPr>
            <a:spLocks noChangeArrowheads="1"/>
          </p:cNvSpPr>
          <p:nvPr/>
        </p:nvSpPr>
        <p:spPr bwMode="auto">
          <a:xfrm>
            <a:off x="3995936" y="2060848"/>
            <a:ext cx="352213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ts val="500"/>
              </a:spcBef>
              <a:spcAft>
                <a:spcPts val="500"/>
              </a:spcAft>
              <a:buFontTx/>
              <a:buChar char="•"/>
            </a:pPr>
            <a:r>
              <a:rPr lang="it-IT" sz="2400" dirty="0">
                <a:effectLst/>
              </a:rPr>
              <a:t> </a:t>
            </a:r>
            <a:r>
              <a:rPr lang="it-IT" sz="2400" dirty="0" smtClean="0">
                <a:effectLst/>
              </a:rPr>
              <a:t>Richiede </a:t>
            </a:r>
            <a:r>
              <a:rPr lang="it-IT" sz="2400" dirty="0" err="1" smtClean="0">
                <a:effectLst/>
              </a:rPr>
              <a:t>sedazione</a:t>
            </a:r>
            <a:endParaRPr lang="it-IT" sz="2400" b="1" dirty="0">
              <a:effectLst/>
            </a:endParaRPr>
          </a:p>
        </p:txBody>
      </p:sp>
      <p:sp>
        <p:nvSpPr>
          <p:cNvPr id="17420" name="Rectangle 12"/>
          <p:cNvSpPr>
            <a:spLocks noChangeArrowheads="1"/>
          </p:cNvSpPr>
          <p:nvPr/>
        </p:nvSpPr>
        <p:spPr bwMode="auto">
          <a:xfrm>
            <a:off x="3995936" y="2492896"/>
            <a:ext cx="514806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ts val="500"/>
              </a:spcBef>
              <a:spcAft>
                <a:spcPts val="500"/>
              </a:spcAft>
              <a:buFontTx/>
              <a:buChar char="•"/>
            </a:pPr>
            <a:r>
              <a:rPr lang="it-IT" sz="2400" dirty="0">
                <a:effectLst/>
              </a:rPr>
              <a:t> </a:t>
            </a:r>
            <a:r>
              <a:rPr lang="it-IT" sz="2400" dirty="0" smtClean="0">
                <a:effectLst/>
              </a:rPr>
              <a:t>La posizione del paziente è essenziale per un inserimento adeguato</a:t>
            </a:r>
            <a:endParaRPr lang="it-IT" sz="2400" b="1" dirty="0">
              <a:effectLst/>
            </a:endParaRPr>
          </a:p>
        </p:txBody>
      </p:sp>
      <p:sp>
        <p:nvSpPr>
          <p:cNvPr id="17421" name="Rectangle 13"/>
          <p:cNvSpPr>
            <a:spLocks noChangeArrowheads="1"/>
          </p:cNvSpPr>
          <p:nvPr/>
        </p:nvSpPr>
        <p:spPr bwMode="auto">
          <a:xfrm>
            <a:off x="3995936" y="3284984"/>
            <a:ext cx="4267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ts val="500"/>
              </a:spcBef>
              <a:spcAft>
                <a:spcPts val="500"/>
              </a:spcAft>
              <a:buFontTx/>
              <a:buChar char="•"/>
            </a:pPr>
            <a:r>
              <a:rPr lang="it-IT" sz="2400" dirty="0">
                <a:effectLst/>
              </a:rPr>
              <a:t> </a:t>
            </a:r>
            <a:r>
              <a:rPr lang="it-IT" sz="2400" dirty="0" smtClean="0">
                <a:effectLst/>
              </a:rPr>
              <a:t>Si può dislocare durante </a:t>
            </a:r>
            <a:r>
              <a:rPr lang="it-IT" sz="2400" dirty="0">
                <a:effectLst/>
              </a:rPr>
              <a:t>CPR</a:t>
            </a:r>
            <a:endParaRPr lang="it-IT" sz="2400" b="1" dirty="0">
              <a:effectLst/>
            </a:endParaRPr>
          </a:p>
        </p:txBody>
      </p:sp>
      <p:sp>
        <p:nvSpPr>
          <p:cNvPr id="17423" name="Text Box 15"/>
          <p:cNvSpPr txBox="1">
            <a:spLocks noChangeArrowheads="1"/>
          </p:cNvSpPr>
          <p:nvPr/>
        </p:nvSpPr>
        <p:spPr bwMode="auto">
          <a:xfrm>
            <a:off x="8424333" y="6519864"/>
            <a:ext cx="78258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 sz="1200" dirty="0">
                <a:effectLst/>
              </a:rPr>
              <a:t>FK, </a:t>
            </a:r>
            <a:r>
              <a:rPr lang="it-IT" sz="1200" dirty="0" smtClean="0">
                <a:effectLst/>
              </a:rPr>
              <a:t>04/15</a:t>
            </a:r>
            <a:endParaRPr lang="it-IT" sz="1200" dirty="0">
              <a:effectLst/>
            </a:endParaRPr>
          </a:p>
        </p:txBody>
      </p:sp>
      <p:pic>
        <p:nvPicPr>
          <p:cNvPr id="14" name="Picture 7"/>
          <p:cNvPicPr>
            <a:picLocks noChangeAspect="1" noChangeArrowheads="1"/>
          </p:cNvPicPr>
          <p:nvPr/>
        </p:nvPicPr>
        <p:blipFill>
          <a:blip r:embed="rId5" cstate="print"/>
          <a:srcRect l="10332" t="13008" r="12298" b="71488"/>
          <a:stretch>
            <a:fillRect/>
          </a:stretch>
        </p:blipFill>
        <p:spPr bwMode="auto">
          <a:xfrm>
            <a:off x="0" y="1"/>
            <a:ext cx="3871912" cy="6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7" descr="C:\Users\f.kette\Desktop\sovraglottici\lma tradizionale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9512" y="764703"/>
            <a:ext cx="3744416" cy="2402667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7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7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7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7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7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7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7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7" grpId="0" autoUpdateAnimBg="0"/>
      <p:bldP spid="17418" grpId="0"/>
      <p:bldP spid="17419" grpId="0"/>
      <p:bldP spid="17420" grpId="0"/>
      <p:bldP spid="1742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C:\Users\f.kette\Desktop\sovraglottici\LMA in laring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09935" y="3354610"/>
            <a:ext cx="3685013" cy="3224386"/>
          </a:xfrm>
          <a:prstGeom prst="rect">
            <a:avLst/>
          </a:prstGeom>
          <a:noFill/>
        </p:spPr>
      </p:pic>
      <p:sp>
        <p:nvSpPr>
          <p:cNvPr id="3" name="CasellaDiTesto 2"/>
          <p:cNvSpPr txBox="1"/>
          <p:nvPr/>
        </p:nvSpPr>
        <p:spPr>
          <a:xfrm>
            <a:off x="5724128" y="188640"/>
            <a:ext cx="2278444" cy="52322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it-IT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LMA in laringe</a:t>
            </a:r>
            <a:endParaRPr lang="it-IT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8" descr="C:\Users\f.kette\Desktop\sovraglottici\spaccato laringeo con LM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786" y="3357067"/>
            <a:ext cx="4803712" cy="3225803"/>
          </a:xfrm>
          <a:prstGeom prst="rect">
            <a:avLst/>
          </a:prstGeom>
          <a:noFill/>
        </p:spPr>
      </p:pic>
      <p:pic>
        <p:nvPicPr>
          <p:cNvPr id="5" name="Picture 7"/>
          <p:cNvPicPr>
            <a:picLocks noChangeAspect="1" noChangeArrowheads="1"/>
          </p:cNvPicPr>
          <p:nvPr/>
        </p:nvPicPr>
        <p:blipFill>
          <a:blip r:embed="rId4" cstate="print"/>
          <a:srcRect l="10332" t="13008" r="12298" b="71488"/>
          <a:stretch>
            <a:fillRect/>
          </a:stretch>
        </p:blipFill>
        <p:spPr bwMode="auto">
          <a:xfrm>
            <a:off x="0" y="1"/>
            <a:ext cx="3871912" cy="6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5" cstate="print"/>
          <a:srcRect l="43349" t="12582" b="47574"/>
          <a:stretch>
            <a:fillRect/>
          </a:stretch>
        </p:blipFill>
        <p:spPr bwMode="auto">
          <a:xfrm>
            <a:off x="1313823" y="794143"/>
            <a:ext cx="5904656" cy="2457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14"/>
          <p:cNvSpPr txBox="1">
            <a:spLocks noChangeArrowheads="1"/>
          </p:cNvSpPr>
          <p:nvPr/>
        </p:nvSpPr>
        <p:spPr bwMode="auto">
          <a:xfrm>
            <a:off x="8291376" y="6531798"/>
            <a:ext cx="78258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 sz="1200" dirty="0">
                <a:effectLst/>
              </a:rPr>
              <a:t>FK, </a:t>
            </a:r>
            <a:r>
              <a:rPr lang="it-IT" sz="1200" dirty="0" smtClean="0">
                <a:effectLst/>
              </a:rPr>
              <a:t>04/15</a:t>
            </a:r>
            <a:endParaRPr lang="it-IT" sz="1200" dirty="0">
              <a:effectLst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651" name="Group 27"/>
          <p:cNvGrpSpPr>
            <a:grpSpLocks/>
          </p:cNvGrpSpPr>
          <p:nvPr/>
        </p:nvGrpSpPr>
        <p:grpSpPr bwMode="auto">
          <a:xfrm>
            <a:off x="5796136" y="1052736"/>
            <a:ext cx="3024336" cy="2151459"/>
            <a:chOff x="1208" y="3323"/>
            <a:chExt cx="638" cy="700"/>
          </a:xfrm>
        </p:grpSpPr>
        <p:pic>
          <p:nvPicPr>
            <p:cNvPr id="26649" name="Picture 2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210" y="3325"/>
              <a:ext cx="634" cy="6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6650" name="Rectangle 26"/>
            <p:cNvSpPr>
              <a:spLocks noChangeArrowheads="1"/>
            </p:cNvSpPr>
            <p:nvPr/>
          </p:nvSpPr>
          <p:spPr bwMode="auto">
            <a:xfrm>
              <a:off x="1208" y="3323"/>
              <a:ext cx="638" cy="700"/>
            </a:xfrm>
            <a:prstGeom prst="rect">
              <a:avLst/>
            </a:prstGeom>
            <a:noFill/>
            <a:ln w="4763" cap="rnd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</p:grpSp>
      <p:grpSp>
        <p:nvGrpSpPr>
          <p:cNvPr id="26663" name="Group 39"/>
          <p:cNvGrpSpPr>
            <a:grpSpLocks/>
          </p:cNvGrpSpPr>
          <p:nvPr/>
        </p:nvGrpSpPr>
        <p:grpSpPr bwMode="auto">
          <a:xfrm>
            <a:off x="179512" y="3645024"/>
            <a:ext cx="2520280" cy="2206864"/>
            <a:chOff x="2170" y="2270"/>
            <a:chExt cx="644" cy="710"/>
          </a:xfrm>
        </p:grpSpPr>
        <p:pic>
          <p:nvPicPr>
            <p:cNvPr id="26661" name="Picture 37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172" y="2272"/>
              <a:ext cx="641" cy="707"/>
            </a:xfrm>
            <a:prstGeom prst="rect">
              <a:avLst/>
            </a:prstGeom>
            <a:noFill/>
            <a:ln w="9525">
              <a:solidFill>
                <a:srgbClr val="FF0000"/>
              </a:solidFill>
              <a:miter lim="800000"/>
              <a:headEnd/>
              <a:tailEnd/>
            </a:ln>
          </p:spPr>
        </p:pic>
        <p:sp>
          <p:nvSpPr>
            <p:cNvPr id="26662" name="Rectangle 38"/>
            <p:cNvSpPr>
              <a:spLocks noChangeArrowheads="1"/>
            </p:cNvSpPr>
            <p:nvPr/>
          </p:nvSpPr>
          <p:spPr bwMode="auto">
            <a:xfrm>
              <a:off x="2170" y="2270"/>
              <a:ext cx="644" cy="710"/>
            </a:xfrm>
            <a:prstGeom prst="rect">
              <a:avLst/>
            </a:prstGeom>
            <a:noFill/>
            <a:ln w="4763" cap="rnd">
              <a:solidFill>
                <a:srgbClr val="FF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</p:grpSp>
      <p:sp>
        <p:nvSpPr>
          <p:cNvPr id="50" name="Rectangle 7"/>
          <p:cNvSpPr>
            <a:spLocks noChangeArrowheads="1"/>
          </p:cNvSpPr>
          <p:nvPr/>
        </p:nvSpPr>
        <p:spPr bwMode="auto">
          <a:xfrm>
            <a:off x="4470400" y="139700"/>
            <a:ext cx="4538133" cy="584775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spcBef>
                <a:spcPts val="500"/>
              </a:spcBef>
              <a:spcAft>
                <a:spcPts val="500"/>
              </a:spcAft>
            </a:pPr>
            <a:r>
              <a:rPr lang="it-IT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Maschera laringea (LMA</a:t>
            </a:r>
            <a:r>
              <a:rPr lang="it-IT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it-IT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1" name="Picture 7"/>
          <p:cNvPicPr>
            <a:picLocks noChangeAspect="1" noChangeArrowheads="1"/>
          </p:cNvPicPr>
          <p:nvPr/>
        </p:nvPicPr>
        <p:blipFill>
          <a:blip r:embed="rId4" cstate="print"/>
          <a:srcRect l="10332" t="13008" r="12298" b="71488"/>
          <a:stretch>
            <a:fillRect/>
          </a:stretch>
        </p:blipFill>
        <p:spPr bwMode="auto">
          <a:xfrm>
            <a:off x="0" y="1"/>
            <a:ext cx="3871912" cy="6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36" name="Rectangle 12"/>
          <p:cNvSpPr>
            <a:spLocks noChangeArrowheads="1"/>
          </p:cNvSpPr>
          <p:nvPr/>
        </p:nvSpPr>
        <p:spPr bwMode="auto">
          <a:xfrm>
            <a:off x="1619672" y="5445224"/>
            <a:ext cx="668453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ProSeal</a:t>
            </a:r>
            <a:endParaRPr kumimoji="0" lang="it-IT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2" name="Rectangle 12"/>
          <p:cNvSpPr>
            <a:spLocks noChangeArrowheads="1"/>
          </p:cNvSpPr>
          <p:nvPr/>
        </p:nvSpPr>
        <p:spPr bwMode="auto">
          <a:xfrm>
            <a:off x="7452320" y="1772816"/>
            <a:ext cx="745397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Fastrach</a:t>
            </a:r>
            <a:endParaRPr kumimoji="0" lang="it-IT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6638" name="Rectangle 14"/>
          <p:cNvSpPr>
            <a:spLocks noChangeArrowheads="1"/>
          </p:cNvSpPr>
          <p:nvPr/>
        </p:nvSpPr>
        <p:spPr bwMode="auto">
          <a:xfrm>
            <a:off x="4139952" y="5589240"/>
            <a:ext cx="84318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Intubabile</a:t>
            </a:r>
            <a:endParaRPr kumimoji="0" lang="it-IT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55" name="Gruppo 54"/>
          <p:cNvGrpSpPr/>
          <p:nvPr/>
        </p:nvGrpSpPr>
        <p:grpSpPr>
          <a:xfrm>
            <a:off x="2987824" y="908720"/>
            <a:ext cx="2609850" cy="4632920"/>
            <a:chOff x="2987824" y="908720"/>
            <a:chExt cx="2609850" cy="4632920"/>
          </a:xfrm>
        </p:grpSpPr>
        <p:grpSp>
          <p:nvGrpSpPr>
            <p:cNvPr id="26657" name="Group 33"/>
            <p:cNvGrpSpPr>
              <a:grpSpLocks/>
            </p:cNvGrpSpPr>
            <p:nvPr/>
          </p:nvGrpSpPr>
          <p:grpSpPr bwMode="auto">
            <a:xfrm flipH="1" flipV="1">
              <a:off x="3059832" y="908720"/>
              <a:ext cx="2448272" cy="2588063"/>
              <a:chOff x="2170" y="3323"/>
              <a:chExt cx="629" cy="700"/>
            </a:xfrm>
          </p:grpSpPr>
          <p:pic>
            <p:nvPicPr>
              <p:cNvPr id="26655" name="Picture 31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2172" y="3325"/>
                <a:ext cx="626" cy="69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6656" name="Rectangle 32"/>
              <p:cNvSpPr>
                <a:spLocks noChangeArrowheads="1"/>
              </p:cNvSpPr>
              <p:nvPr/>
            </p:nvSpPr>
            <p:spPr bwMode="auto">
              <a:xfrm>
                <a:off x="2170" y="3323"/>
                <a:ext cx="629" cy="700"/>
              </a:xfrm>
              <a:prstGeom prst="rect">
                <a:avLst/>
              </a:prstGeom>
              <a:noFill/>
              <a:ln w="4763" cap="rnd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t-IT"/>
              </a:p>
            </p:txBody>
          </p:sp>
        </p:grpSp>
        <p:pic>
          <p:nvPicPr>
            <p:cNvPr id="53" name="Picture 3" descr="C:\Users\f.kette\Desktop\sovraglottici\lma intubabile.jp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987824" y="3789040"/>
              <a:ext cx="2609850" cy="17526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54" name="Picture 2" descr="C:\Users\f.kette\Desktop\sovraglottici\fastrach con schermo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796136" y="3429000"/>
            <a:ext cx="3012422" cy="2404281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Rettangolo 55"/>
          <p:cNvSpPr/>
          <p:nvPr/>
        </p:nvSpPr>
        <p:spPr>
          <a:xfrm>
            <a:off x="2987824" y="908720"/>
            <a:ext cx="2520280" cy="496855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7" name="Rettangolo 56"/>
          <p:cNvSpPr/>
          <p:nvPr/>
        </p:nvSpPr>
        <p:spPr>
          <a:xfrm>
            <a:off x="5868144" y="908720"/>
            <a:ext cx="2808312" cy="496855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8" name="Rectangle 12"/>
          <p:cNvSpPr>
            <a:spLocks noChangeArrowheads="1"/>
          </p:cNvSpPr>
          <p:nvPr/>
        </p:nvSpPr>
        <p:spPr bwMode="auto">
          <a:xfrm>
            <a:off x="7596336" y="3717032"/>
            <a:ext cx="948978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Fastrach</a:t>
            </a:r>
            <a:r>
              <a:rPr kumimoji="0" lang="it-IT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 +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z="1400" b="1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glidescope</a:t>
            </a:r>
            <a:endParaRPr kumimoji="0" lang="it-IT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6669" name="Picture 45" descr="C:\Users\f.kette\Desktop\sovraglottici\LMA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79512" y="908720"/>
            <a:ext cx="2595629" cy="194421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</p:pic>
      <p:sp>
        <p:nvSpPr>
          <p:cNvPr id="26634" name="Rectangle 10"/>
          <p:cNvSpPr>
            <a:spLocks noChangeArrowheads="1"/>
          </p:cNvSpPr>
          <p:nvPr/>
        </p:nvSpPr>
        <p:spPr bwMode="auto">
          <a:xfrm>
            <a:off x="539552" y="2492896"/>
            <a:ext cx="1224135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Tradizionale</a:t>
            </a:r>
            <a:endParaRPr kumimoji="0" lang="it-IT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Text Box 14"/>
          <p:cNvSpPr txBox="1">
            <a:spLocks noChangeArrowheads="1"/>
          </p:cNvSpPr>
          <p:nvPr/>
        </p:nvSpPr>
        <p:spPr bwMode="auto">
          <a:xfrm>
            <a:off x="8291376" y="6531798"/>
            <a:ext cx="78258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 sz="1200" dirty="0">
                <a:effectLst/>
              </a:rPr>
              <a:t>FK, </a:t>
            </a:r>
            <a:r>
              <a:rPr lang="it-IT" sz="1200" dirty="0" smtClean="0">
                <a:effectLst/>
              </a:rPr>
              <a:t>04/15</a:t>
            </a:r>
            <a:endParaRPr lang="it-IT" sz="1200" dirty="0">
              <a:effectLst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461" name="Object 5"/>
          <p:cNvGraphicFramePr>
            <a:graphicFrameLocks noChangeAspect="1"/>
          </p:cNvGraphicFramePr>
          <p:nvPr/>
        </p:nvGraphicFramePr>
        <p:xfrm>
          <a:off x="34681" y="728368"/>
          <a:ext cx="2514895" cy="3594197"/>
        </p:xfrm>
        <a:graphic>
          <a:graphicData uri="http://schemas.openxmlformats.org/presentationml/2006/ole">
            <p:oleObj spid="_x0000_s18434" name="Immagine bitmap" r:id="rId3" imgW="4858428" imgH="6171429" progId="PBrush">
              <p:embed/>
            </p:oleObj>
          </a:graphicData>
        </a:graphic>
      </p:graphicFrame>
      <p:graphicFrame>
        <p:nvGraphicFramePr>
          <p:cNvPr id="19462" name="Object 6"/>
          <p:cNvGraphicFramePr>
            <a:graphicFrameLocks noChangeAspect="1"/>
          </p:cNvGraphicFramePr>
          <p:nvPr/>
        </p:nvGraphicFramePr>
        <p:xfrm>
          <a:off x="1907704" y="3068960"/>
          <a:ext cx="2679700" cy="3568700"/>
        </p:xfrm>
        <a:graphic>
          <a:graphicData uri="http://schemas.openxmlformats.org/presentationml/2006/ole">
            <p:oleObj spid="_x0000_s18435" name="Immagine bitmap" r:id="rId4" imgW="5401429" imgH="6392167" progId="PBrush">
              <p:embed/>
            </p:oleObj>
          </a:graphicData>
        </a:graphic>
      </p:graphicFrame>
      <p:sp>
        <p:nvSpPr>
          <p:cNvPr id="19464" name="Rectangle 8"/>
          <p:cNvSpPr>
            <a:spLocks noChangeArrowheads="1"/>
          </p:cNvSpPr>
          <p:nvPr/>
        </p:nvSpPr>
        <p:spPr bwMode="auto">
          <a:xfrm>
            <a:off x="5364088" y="116632"/>
            <a:ext cx="3428421" cy="584775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spcBef>
                <a:spcPts val="500"/>
              </a:spcBef>
              <a:spcAft>
                <a:spcPts val="500"/>
              </a:spcAft>
            </a:pPr>
            <a:r>
              <a:rPr lang="it-IT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Tubo laringeo </a:t>
            </a:r>
            <a:endParaRPr lang="it-IT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466" name="Rectangle 10"/>
          <p:cNvSpPr>
            <a:spLocks noChangeArrowheads="1"/>
          </p:cNvSpPr>
          <p:nvPr/>
        </p:nvSpPr>
        <p:spPr bwMode="auto">
          <a:xfrm>
            <a:off x="4741333" y="1066801"/>
            <a:ext cx="4151147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ts val="500"/>
              </a:spcBef>
              <a:spcAft>
                <a:spcPts val="500"/>
              </a:spcAft>
              <a:buFontTx/>
              <a:buChar char="•"/>
            </a:pPr>
            <a:r>
              <a:rPr lang="it-IT" sz="2800" dirty="0">
                <a:effectLst/>
              </a:rPr>
              <a:t> </a:t>
            </a:r>
            <a:r>
              <a:rPr lang="it-IT" sz="2800" dirty="0" smtClean="0">
                <a:effectLst/>
              </a:rPr>
              <a:t>Richiede addestramento molto limitato</a:t>
            </a:r>
            <a:endParaRPr lang="it-IT" sz="2800" b="1" dirty="0">
              <a:effectLst/>
            </a:endParaRPr>
          </a:p>
        </p:txBody>
      </p:sp>
      <p:sp>
        <p:nvSpPr>
          <p:cNvPr id="19467" name="Rectangle 11"/>
          <p:cNvSpPr>
            <a:spLocks noChangeArrowheads="1"/>
          </p:cNvSpPr>
          <p:nvPr/>
        </p:nvSpPr>
        <p:spPr bwMode="auto">
          <a:xfrm>
            <a:off x="4741333" y="3733800"/>
            <a:ext cx="3996267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ts val="500"/>
              </a:spcBef>
              <a:spcAft>
                <a:spcPts val="500"/>
              </a:spcAft>
              <a:buFontTx/>
              <a:buChar char="•"/>
            </a:pPr>
            <a:r>
              <a:rPr lang="it-IT" sz="2800" dirty="0">
                <a:effectLst/>
              </a:rPr>
              <a:t> </a:t>
            </a:r>
            <a:r>
              <a:rPr lang="it-IT" sz="2800" dirty="0" smtClean="0">
                <a:effectLst/>
              </a:rPr>
              <a:t>Può essere richiesta una </a:t>
            </a:r>
            <a:r>
              <a:rPr lang="it-IT" sz="2800" dirty="0" err="1" smtClean="0">
                <a:effectLst/>
              </a:rPr>
              <a:t>sedazione</a:t>
            </a:r>
            <a:r>
              <a:rPr lang="it-IT" sz="2800" dirty="0" smtClean="0">
                <a:effectLst/>
              </a:rPr>
              <a:t> nel paziente non comatoso</a:t>
            </a:r>
            <a:endParaRPr lang="it-IT" sz="2800" b="1" dirty="0">
              <a:effectLst/>
            </a:endParaRPr>
          </a:p>
        </p:txBody>
      </p:sp>
      <p:sp>
        <p:nvSpPr>
          <p:cNvPr id="19468" name="Rectangle 12"/>
          <p:cNvSpPr>
            <a:spLocks noChangeArrowheads="1"/>
          </p:cNvSpPr>
          <p:nvPr/>
        </p:nvSpPr>
        <p:spPr bwMode="auto">
          <a:xfrm>
            <a:off x="4741333" y="2209800"/>
            <a:ext cx="4402667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ts val="500"/>
              </a:spcBef>
              <a:spcAft>
                <a:spcPts val="500"/>
              </a:spcAft>
              <a:buFontTx/>
              <a:buChar char="•"/>
            </a:pPr>
            <a:r>
              <a:rPr lang="it-IT" sz="2800" dirty="0">
                <a:effectLst/>
              </a:rPr>
              <a:t> </a:t>
            </a:r>
            <a:r>
              <a:rPr lang="it-IT" sz="2800" dirty="0" smtClean="0">
                <a:effectLst/>
              </a:rPr>
              <a:t>La posizione del paziente è molto meno determinante per l’inserimento</a:t>
            </a:r>
            <a:endParaRPr lang="it-IT" sz="2800" b="1" dirty="0">
              <a:effectLst/>
            </a:endParaRPr>
          </a:p>
        </p:txBody>
      </p:sp>
      <p:sp>
        <p:nvSpPr>
          <p:cNvPr id="19469" name="Rectangle 13"/>
          <p:cNvSpPr>
            <a:spLocks noChangeArrowheads="1"/>
          </p:cNvSpPr>
          <p:nvPr/>
        </p:nvSpPr>
        <p:spPr bwMode="auto">
          <a:xfrm>
            <a:off x="4741333" y="5181600"/>
            <a:ext cx="3928533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ts val="500"/>
              </a:spcBef>
              <a:spcAft>
                <a:spcPts val="500"/>
              </a:spcAft>
              <a:buFontTx/>
              <a:buChar char="•"/>
            </a:pPr>
            <a:r>
              <a:rPr lang="it-IT" sz="2800" dirty="0">
                <a:effectLst/>
              </a:rPr>
              <a:t> </a:t>
            </a:r>
            <a:r>
              <a:rPr lang="it-IT" sz="2800" dirty="0" smtClean="0">
                <a:effectLst/>
              </a:rPr>
              <a:t>Non protegge totalmente dal rigurgito</a:t>
            </a:r>
            <a:endParaRPr lang="it-IT" sz="2800" b="1" dirty="0">
              <a:effectLst/>
            </a:endParaRPr>
          </a:p>
        </p:txBody>
      </p:sp>
      <p:sp>
        <p:nvSpPr>
          <p:cNvPr id="19471" name="Text Box 15"/>
          <p:cNvSpPr txBox="1">
            <a:spLocks noChangeArrowheads="1"/>
          </p:cNvSpPr>
          <p:nvPr/>
        </p:nvSpPr>
        <p:spPr bwMode="auto">
          <a:xfrm>
            <a:off x="8424333" y="6519864"/>
            <a:ext cx="78258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 sz="1200" dirty="0">
                <a:effectLst/>
              </a:rPr>
              <a:t>FK, </a:t>
            </a:r>
            <a:r>
              <a:rPr lang="it-IT" sz="1200" dirty="0" smtClean="0">
                <a:effectLst/>
              </a:rPr>
              <a:t>04/15</a:t>
            </a:r>
            <a:endParaRPr lang="it-IT" sz="1200" dirty="0">
              <a:effectLst/>
            </a:endParaRPr>
          </a:p>
        </p:txBody>
      </p:sp>
      <p:pic>
        <p:nvPicPr>
          <p:cNvPr id="12" name="Picture 7"/>
          <p:cNvPicPr>
            <a:picLocks noChangeAspect="1" noChangeArrowheads="1"/>
          </p:cNvPicPr>
          <p:nvPr/>
        </p:nvPicPr>
        <p:blipFill>
          <a:blip r:embed="rId5" cstate="print"/>
          <a:srcRect l="10332" t="13008" r="12298" b="71488"/>
          <a:stretch>
            <a:fillRect/>
          </a:stretch>
        </p:blipFill>
        <p:spPr bwMode="auto">
          <a:xfrm>
            <a:off x="0" y="1"/>
            <a:ext cx="3871912" cy="6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7" dur="500"/>
                                        <p:tgtEl>
                                          <p:spTgt spid="19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2" dur="500"/>
                                        <p:tgtEl>
                                          <p:spTgt spid="19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9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9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9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9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9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6" grpId="0"/>
      <p:bldP spid="19467" grpId="0"/>
      <p:bldP spid="19468" grpId="0"/>
      <p:bldP spid="19469" grpId="0"/>
      <p:bldP spid="1947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 cstate="print"/>
          <a:srcRect l="42857" t="56944"/>
          <a:stretch>
            <a:fillRect/>
          </a:stretch>
        </p:blipFill>
        <p:spPr bwMode="auto">
          <a:xfrm>
            <a:off x="251520" y="1196752"/>
            <a:ext cx="6192688" cy="29995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8"/>
          <p:cNvSpPr>
            <a:spLocks noChangeArrowheads="1"/>
          </p:cNvSpPr>
          <p:nvPr/>
        </p:nvSpPr>
        <p:spPr bwMode="auto">
          <a:xfrm>
            <a:off x="5364088" y="116632"/>
            <a:ext cx="3428421" cy="584775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spcBef>
                <a:spcPts val="500"/>
              </a:spcBef>
              <a:spcAft>
                <a:spcPts val="500"/>
              </a:spcAft>
            </a:pPr>
            <a:r>
              <a:rPr lang="it-IT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Tubo laringeo </a:t>
            </a:r>
            <a:endParaRPr lang="it-IT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3" cstate="print"/>
          <a:srcRect l="10332" t="13008" r="12298" b="71488"/>
          <a:stretch>
            <a:fillRect/>
          </a:stretch>
        </p:blipFill>
        <p:spPr bwMode="auto">
          <a:xfrm>
            <a:off x="0" y="1"/>
            <a:ext cx="3871912" cy="6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0" descr="C:\Users\f.kette\Desktop\sovraglottici\TL in laring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32040" y="3501008"/>
            <a:ext cx="3888432" cy="3098352"/>
          </a:xfrm>
          <a:prstGeom prst="rect">
            <a:avLst/>
          </a:prstGeom>
          <a:noFill/>
        </p:spPr>
      </p:pic>
      <p:sp>
        <p:nvSpPr>
          <p:cNvPr id="7" name="Text Box 14"/>
          <p:cNvSpPr txBox="1">
            <a:spLocks noChangeArrowheads="1"/>
          </p:cNvSpPr>
          <p:nvPr/>
        </p:nvSpPr>
        <p:spPr bwMode="auto">
          <a:xfrm>
            <a:off x="8291376" y="6531798"/>
            <a:ext cx="78258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 sz="1200" dirty="0">
                <a:effectLst/>
              </a:rPr>
              <a:t>FK, </a:t>
            </a:r>
            <a:r>
              <a:rPr lang="it-IT" sz="1200" dirty="0" smtClean="0">
                <a:effectLst/>
              </a:rPr>
              <a:t>04/15</a:t>
            </a:r>
            <a:endParaRPr lang="it-IT" sz="1200" dirty="0">
              <a:effectLst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44"/>
          <p:cNvSpPr>
            <a:spLocks noChangeArrowheads="1"/>
          </p:cNvSpPr>
          <p:nvPr/>
        </p:nvSpPr>
        <p:spPr bwMode="auto">
          <a:xfrm>
            <a:off x="2627784" y="4221088"/>
            <a:ext cx="767839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Supreme</a:t>
            </a:r>
            <a:endParaRPr kumimoji="0" lang="it-IT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4067944" y="139700"/>
            <a:ext cx="4940589" cy="584775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spcBef>
                <a:spcPts val="500"/>
              </a:spcBef>
              <a:spcAft>
                <a:spcPts val="500"/>
              </a:spcAft>
            </a:pPr>
            <a:r>
              <a:rPr lang="it-IT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Maschera laringea Supreme</a:t>
            </a:r>
            <a:endParaRPr lang="it-IT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2" name="Picture 7"/>
          <p:cNvPicPr>
            <a:picLocks noChangeAspect="1" noChangeArrowheads="1"/>
          </p:cNvPicPr>
          <p:nvPr/>
        </p:nvPicPr>
        <p:blipFill>
          <a:blip r:embed="rId2" cstate="print"/>
          <a:srcRect l="10332" t="13008" r="12298" b="71488"/>
          <a:stretch>
            <a:fillRect/>
          </a:stretch>
        </p:blipFill>
        <p:spPr bwMode="auto">
          <a:xfrm>
            <a:off x="0" y="1"/>
            <a:ext cx="3871912" cy="6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4" name="Picture 4" descr="C:\Users\f.kette\Desktop\sovraglottici\LMA suprem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1720" y="3132367"/>
            <a:ext cx="2864520" cy="3725633"/>
          </a:xfrm>
          <a:prstGeom prst="rect">
            <a:avLst/>
          </a:prstGeom>
          <a:noFill/>
        </p:spPr>
      </p:pic>
      <p:pic>
        <p:nvPicPr>
          <p:cNvPr id="30725" name="Picture 5" descr="C:\Users\f.kette\Desktop\sovraglottici\LMA supreme 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764704"/>
            <a:ext cx="3198355" cy="2952328"/>
          </a:xfrm>
          <a:prstGeom prst="rect">
            <a:avLst/>
          </a:prstGeom>
          <a:noFill/>
        </p:spPr>
      </p:pic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4860032" y="1066801"/>
            <a:ext cx="4151147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ts val="500"/>
              </a:spcBef>
              <a:spcAft>
                <a:spcPts val="500"/>
              </a:spcAft>
              <a:buFontTx/>
              <a:buChar char="•"/>
            </a:pPr>
            <a:r>
              <a:rPr lang="it-IT" sz="2400" dirty="0">
                <a:effectLst/>
              </a:rPr>
              <a:t> </a:t>
            </a:r>
            <a:r>
              <a:rPr lang="it-IT" sz="2400" dirty="0" smtClean="0">
                <a:effectLst/>
              </a:rPr>
              <a:t>Richiede addestramento limitato</a:t>
            </a:r>
            <a:endParaRPr lang="it-IT" sz="2400" b="1" dirty="0">
              <a:effectLst/>
            </a:endParaRPr>
          </a:p>
        </p:txBody>
      </p:sp>
      <p:sp>
        <p:nvSpPr>
          <p:cNvPr id="8" name="Rectangle 11"/>
          <p:cNvSpPr>
            <a:spLocks noChangeArrowheads="1"/>
          </p:cNvSpPr>
          <p:nvPr/>
        </p:nvSpPr>
        <p:spPr bwMode="auto">
          <a:xfrm>
            <a:off x="4860032" y="3140968"/>
            <a:ext cx="3996267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ts val="500"/>
              </a:spcBef>
              <a:spcAft>
                <a:spcPts val="500"/>
              </a:spcAft>
              <a:buFontTx/>
              <a:buChar char="•"/>
            </a:pPr>
            <a:r>
              <a:rPr lang="it-IT" sz="2400" dirty="0">
                <a:effectLst/>
              </a:rPr>
              <a:t> </a:t>
            </a:r>
            <a:r>
              <a:rPr lang="it-IT" sz="2400" dirty="0" smtClean="0">
                <a:effectLst/>
              </a:rPr>
              <a:t>Può essere inserita anche in paziente non in posizione supina</a:t>
            </a:r>
            <a:endParaRPr lang="it-IT" sz="2400" b="1" dirty="0">
              <a:effectLst/>
            </a:endParaRPr>
          </a:p>
        </p:txBody>
      </p:sp>
      <p:sp>
        <p:nvSpPr>
          <p:cNvPr id="10" name="Rectangle 12"/>
          <p:cNvSpPr>
            <a:spLocks noChangeArrowheads="1"/>
          </p:cNvSpPr>
          <p:nvPr/>
        </p:nvSpPr>
        <p:spPr bwMode="auto">
          <a:xfrm>
            <a:off x="4860033" y="1916832"/>
            <a:ext cx="4032448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ts val="500"/>
              </a:spcBef>
              <a:spcAft>
                <a:spcPts val="500"/>
              </a:spcAft>
              <a:buFontTx/>
              <a:buChar char="•"/>
            </a:pPr>
            <a:r>
              <a:rPr lang="it-IT" sz="2400" dirty="0">
                <a:effectLst/>
              </a:rPr>
              <a:t> </a:t>
            </a:r>
            <a:r>
              <a:rPr lang="it-IT" sz="2400" dirty="0" smtClean="0">
                <a:effectLst/>
              </a:rPr>
              <a:t>La posizione del paziente è molto meno determinante per l’inserimento</a:t>
            </a:r>
            <a:endParaRPr lang="it-IT" sz="2400" b="1" dirty="0">
              <a:effectLst/>
            </a:endParaRPr>
          </a:p>
        </p:txBody>
      </p:sp>
      <p:sp>
        <p:nvSpPr>
          <p:cNvPr id="13" name="Rectangle 13"/>
          <p:cNvSpPr>
            <a:spLocks noChangeArrowheads="1"/>
          </p:cNvSpPr>
          <p:nvPr/>
        </p:nvSpPr>
        <p:spPr bwMode="auto">
          <a:xfrm>
            <a:off x="4860032" y="4437112"/>
            <a:ext cx="3928533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ts val="500"/>
              </a:spcBef>
              <a:spcAft>
                <a:spcPts val="500"/>
              </a:spcAft>
              <a:buFontTx/>
              <a:buChar char="•"/>
            </a:pPr>
            <a:r>
              <a:rPr lang="it-IT" sz="2400" dirty="0">
                <a:effectLst/>
              </a:rPr>
              <a:t> </a:t>
            </a:r>
            <a:r>
              <a:rPr lang="it-IT" sz="2400" dirty="0" smtClean="0">
                <a:effectLst/>
              </a:rPr>
              <a:t>richiede </a:t>
            </a:r>
            <a:r>
              <a:rPr lang="it-IT" sz="2400" dirty="0" err="1" smtClean="0">
                <a:effectLst/>
              </a:rPr>
              <a:t>gonfiaggio</a:t>
            </a:r>
            <a:r>
              <a:rPr lang="it-IT" sz="2400" dirty="0" smtClean="0">
                <a:effectLst/>
              </a:rPr>
              <a:t> della cuffia </a:t>
            </a:r>
            <a:endParaRPr lang="it-IT" sz="2400" b="1" dirty="0">
              <a:effectLst/>
            </a:endParaRPr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4860032" y="5373216"/>
            <a:ext cx="3928533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ts val="500"/>
              </a:spcBef>
              <a:spcAft>
                <a:spcPts val="500"/>
              </a:spcAft>
              <a:buFontTx/>
              <a:buChar char="•"/>
            </a:pPr>
            <a:r>
              <a:rPr lang="it-IT" sz="2400" dirty="0">
                <a:effectLst/>
              </a:rPr>
              <a:t> </a:t>
            </a:r>
            <a:r>
              <a:rPr lang="it-IT" sz="2400" dirty="0" smtClean="0">
                <a:effectLst/>
              </a:rPr>
              <a:t>discreta quantità di documentazione scientifica</a:t>
            </a:r>
            <a:endParaRPr lang="it-IT" sz="2400" b="1" dirty="0">
              <a:effectLst/>
            </a:endParaRPr>
          </a:p>
        </p:txBody>
      </p:sp>
      <p:sp>
        <p:nvSpPr>
          <p:cNvPr id="15" name="Text Box 14"/>
          <p:cNvSpPr txBox="1">
            <a:spLocks noChangeArrowheads="1"/>
          </p:cNvSpPr>
          <p:nvPr/>
        </p:nvSpPr>
        <p:spPr bwMode="auto">
          <a:xfrm>
            <a:off x="8291376" y="6531798"/>
            <a:ext cx="78258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 sz="1200" dirty="0">
                <a:effectLst/>
              </a:rPr>
              <a:t>FK, </a:t>
            </a:r>
            <a:r>
              <a:rPr lang="it-IT" sz="1200" dirty="0" smtClean="0">
                <a:effectLst/>
              </a:rPr>
              <a:t>04/15</a:t>
            </a:r>
            <a:endParaRPr lang="it-IT" sz="1200" dirty="0">
              <a:effectLst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0" grpId="0"/>
      <p:bldP spid="13" grpId="0"/>
      <p:bldP spid="14" grpId="0"/>
      <p:bldP spid="1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C:\Users\f.kette\Desktop\sovraglottici\LMa i-ge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31840" y="2492896"/>
            <a:ext cx="1743075" cy="2619375"/>
          </a:xfrm>
          <a:prstGeom prst="rect">
            <a:avLst/>
          </a:prstGeom>
          <a:noFill/>
        </p:spPr>
      </p:pic>
      <p:pic>
        <p:nvPicPr>
          <p:cNvPr id="3" name="Picture 2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348880"/>
            <a:ext cx="2647353" cy="2576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7" name="Picture 3" descr="C:\Users\f.kette\Desktop\sovraglottici\LMA i-gel 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3568" y="692696"/>
            <a:ext cx="2762250" cy="1657350"/>
          </a:xfrm>
          <a:prstGeom prst="rect">
            <a:avLst/>
          </a:prstGeom>
          <a:noFill/>
        </p:spPr>
      </p:pic>
      <p:pic>
        <p:nvPicPr>
          <p:cNvPr id="31748" name="Picture 4" descr="C:\Users\f.kette\Desktop\sovraglottici\dettaglio i-gel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87624" y="5157192"/>
            <a:ext cx="1847850" cy="1409700"/>
          </a:xfrm>
          <a:prstGeom prst="rect">
            <a:avLst/>
          </a:prstGeom>
          <a:noFill/>
        </p:spPr>
      </p:pic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4470400" y="139700"/>
            <a:ext cx="4538133" cy="584775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spcBef>
                <a:spcPts val="500"/>
              </a:spcBef>
              <a:spcAft>
                <a:spcPts val="500"/>
              </a:spcAft>
            </a:pPr>
            <a:r>
              <a:rPr lang="it-IT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Maschera laringea i-gel</a:t>
            </a:r>
            <a:endParaRPr lang="it-IT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6" cstate="print"/>
          <a:srcRect l="10332" t="13008" r="12298" b="71488"/>
          <a:stretch>
            <a:fillRect/>
          </a:stretch>
        </p:blipFill>
        <p:spPr bwMode="auto">
          <a:xfrm>
            <a:off x="0" y="1"/>
            <a:ext cx="3871912" cy="6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4860032" y="1066801"/>
            <a:ext cx="4151147" cy="49800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500"/>
              </a:spcBef>
              <a:spcAft>
                <a:spcPts val="500"/>
              </a:spcAft>
              <a:buFontTx/>
              <a:buChar char="•"/>
            </a:pPr>
            <a:r>
              <a:rPr lang="it-IT" sz="2400" dirty="0">
                <a:effectLst/>
              </a:rPr>
              <a:t> </a:t>
            </a:r>
            <a:r>
              <a:rPr lang="it-IT" sz="2400" dirty="0" smtClean="0">
                <a:effectLst/>
              </a:rPr>
              <a:t>Molto semplice da utilizzare</a:t>
            </a:r>
          </a:p>
          <a:p>
            <a:pPr>
              <a:lnSpc>
                <a:spcPct val="150000"/>
              </a:lnSpc>
              <a:spcBef>
                <a:spcPts val="500"/>
              </a:spcBef>
              <a:spcAft>
                <a:spcPts val="500"/>
              </a:spcAft>
              <a:buFontTx/>
              <a:buChar char="•"/>
            </a:pPr>
            <a:r>
              <a:rPr lang="it-IT" sz="2400" dirty="0" smtClean="0"/>
              <a:t> Non necessita di </a:t>
            </a:r>
            <a:r>
              <a:rPr lang="it-IT" sz="2400" dirty="0" err="1" smtClean="0"/>
              <a:t>gonfiaggio</a:t>
            </a:r>
            <a:r>
              <a:rPr lang="it-IT" sz="2400" dirty="0" smtClean="0"/>
              <a:t> della cuffia</a:t>
            </a:r>
          </a:p>
          <a:p>
            <a:pPr>
              <a:lnSpc>
                <a:spcPct val="150000"/>
              </a:lnSpc>
              <a:spcBef>
                <a:spcPts val="500"/>
              </a:spcBef>
              <a:spcAft>
                <a:spcPts val="500"/>
              </a:spcAft>
              <a:buFontTx/>
              <a:buChar char="•"/>
            </a:pPr>
            <a:r>
              <a:rPr lang="it-IT" sz="2400" dirty="0" smtClean="0">
                <a:effectLst/>
              </a:rPr>
              <a:t> Non necessita di lubrificante</a:t>
            </a:r>
          </a:p>
          <a:p>
            <a:pPr>
              <a:lnSpc>
                <a:spcPct val="150000"/>
              </a:lnSpc>
              <a:spcBef>
                <a:spcPts val="500"/>
              </a:spcBef>
              <a:spcAft>
                <a:spcPts val="500"/>
              </a:spcAft>
              <a:buFontTx/>
              <a:buChar char="•"/>
            </a:pPr>
            <a:r>
              <a:rPr lang="it-IT" sz="2400" dirty="0" smtClean="0">
                <a:effectLst/>
              </a:rPr>
              <a:t> Garantisce una buona aderenza</a:t>
            </a:r>
          </a:p>
          <a:p>
            <a:pPr>
              <a:lnSpc>
                <a:spcPct val="150000"/>
              </a:lnSpc>
              <a:spcBef>
                <a:spcPts val="500"/>
              </a:spcBef>
              <a:spcAft>
                <a:spcPts val="500"/>
              </a:spcAft>
              <a:buFontTx/>
              <a:buChar char="•"/>
            </a:pPr>
            <a:r>
              <a:rPr lang="it-IT" sz="2400" dirty="0" smtClean="0"/>
              <a:t> Disponibile adeguata quantità di lavori scientifici</a:t>
            </a:r>
            <a:endParaRPr lang="it-IT" sz="2400" dirty="0">
              <a:effectLst/>
            </a:endParaRPr>
          </a:p>
        </p:txBody>
      </p:sp>
      <p:sp>
        <p:nvSpPr>
          <p:cNvPr id="10" name="Text Box 14"/>
          <p:cNvSpPr txBox="1">
            <a:spLocks noChangeArrowheads="1"/>
          </p:cNvSpPr>
          <p:nvPr/>
        </p:nvSpPr>
        <p:spPr bwMode="auto">
          <a:xfrm>
            <a:off x="8291376" y="6531798"/>
            <a:ext cx="78258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 sz="1200" dirty="0">
                <a:effectLst/>
              </a:rPr>
              <a:t>FK, </a:t>
            </a:r>
            <a:r>
              <a:rPr lang="it-IT" sz="1200" dirty="0" smtClean="0">
                <a:effectLst/>
              </a:rPr>
              <a:t>04/15</a:t>
            </a:r>
            <a:endParaRPr lang="it-IT" sz="1200" dirty="0">
              <a:effectLst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C:\Users\f.kette\Desktop\ige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90913" y="2371725"/>
            <a:ext cx="2162175" cy="2114550"/>
          </a:xfrm>
          <a:prstGeom prst="rect">
            <a:avLst/>
          </a:prstGeom>
          <a:noFill/>
        </p:spPr>
      </p:pic>
      <p:pic>
        <p:nvPicPr>
          <p:cNvPr id="27651" name="Picture 3" descr="C:\Users\f.kette\Desktop\ige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90913" y="2371725"/>
            <a:ext cx="2162175" cy="2114550"/>
          </a:xfrm>
          <a:prstGeom prst="rect">
            <a:avLst/>
          </a:prstGeom>
          <a:noFill/>
        </p:spPr>
      </p:pic>
      <p:pic>
        <p:nvPicPr>
          <p:cNvPr id="27652" name="Picture 4" descr="C:\Users\f.kette\Desktop\ige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47864" y="1052736"/>
            <a:ext cx="5030180" cy="4919383"/>
          </a:xfrm>
          <a:prstGeom prst="rect">
            <a:avLst/>
          </a:prstGeom>
          <a:noFill/>
        </p:spPr>
      </p:pic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4470400" y="139700"/>
            <a:ext cx="4538133" cy="584775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spcBef>
                <a:spcPts val="500"/>
              </a:spcBef>
              <a:spcAft>
                <a:spcPts val="500"/>
              </a:spcAft>
            </a:pPr>
            <a:r>
              <a:rPr lang="it-IT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Maschera laringea i-gel</a:t>
            </a:r>
            <a:endParaRPr lang="it-IT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3" cstate="print"/>
          <a:srcRect l="10332" t="13008" r="12298" b="71488"/>
          <a:stretch>
            <a:fillRect/>
          </a:stretch>
        </p:blipFill>
        <p:spPr bwMode="auto">
          <a:xfrm>
            <a:off x="0" y="1"/>
            <a:ext cx="3871912" cy="6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14"/>
          <p:cNvSpPr txBox="1">
            <a:spLocks noChangeArrowheads="1"/>
          </p:cNvSpPr>
          <p:nvPr/>
        </p:nvSpPr>
        <p:spPr bwMode="auto">
          <a:xfrm>
            <a:off x="8291376" y="6531798"/>
            <a:ext cx="78258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 sz="1200" dirty="0">
                <a:effectLst/>
              </a:rPr>
              <a:t>FK, </a:t>
            </a:r>
            <a:r>
              <a:rPr lang="it-IT" sz="1200" dirty="0" smtClean="0">
                <a:effectLst/>
              </a:rPr>
              <a:t>04/15</a:t>
            </a:r>
            <a:endParaRPr lang="it-IT" sz="1200" dirty="0">
              <a:effectLst/>
            </a:endParaRPr>
          </a:p>
        </p:txBody>
      </p:sp>
      <p:pic>
        <p:nvPicPr>
          <p:cNvPr id="27653" name="Picture 5" descr="C:\Users\f.kette\Desktop\images.jpg"/>
          <p:cNvPicPr>
            <a:picLocks noChangeAspect="1" noChangeArrowheads="1"/>
          </p:cNvPicPr>
          <p:nvPr/>
        </p:nvPicPr>
        <p:blipFill>
          <a:blip r:embed="rId4" cstate="print"/>
          <a:srcRect r="37081"/>
          <a:stretch>
            <a:fillRect/>
          </a:stretch>
        </p:blipFill>
        <p:spPr bwMode="auto">
          <a:xfrm rot="10800000" flipH="1">
            <a:off x="395536" y="1772816"/>
            <a:ext cx="3024336" cy="3600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8" name="Rectangle 8"/>
          <p:cNvSpPr>
            <a:spLocks noChangeArrowheads="1"/>
          </p:cNvSpPr>
          <p:nvPr/>
        </p:nvSpPr>
        <p:spPr bwMode="auto">
          <a:xfrm>
            <a:off x="323528" y="2132856"/>
            <a:ext cx="8424936" cy="1323439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it-IT" sz="2800" dirty="0" err="1">
                <a:effectLst/>
              </a:rPr>
              <a:t>Choyce</a:t>
            </a:r>
            <a:r>
              <a:rPr lang="it-IT" sz="2800" dirty="0">
                <a:effectLst/>
              </a:rPr>
              <a:t> A </a:t>
            </a:r>
            <a:r>
              <a:rPr lang="it-IT" sz="2800" dirty="0" err="1">
                <a:effectLst/>
              </a:rPr>
              <a:t>et</a:t>
            </a:r>
            <a:r>
              <a:rPr lang="it-IT" sz="2800" dirty="0">
                <a:effectLst/>
              </a:rPr>
              <a:t> al: </a:t>
            </a:r>
            <a:r>
              <a:rPr lang="it-IT" sz="2400" dirty="0">
                <a:effectLst/>
              </a:rPr>
              <a:t>A </a:t>
            </a:r>
            <a:r>
              <a:rPr lang="it-IT" sz="2400" dirty="0" err="1">
                <a:effectLst/>
              </a:rPr>
              <a:t>comparison</a:t>
            </a:r>
            <a:r>
              <a:rPr lang="it-IT" sz="2400" dirty="0">
                <a:effectLst/>
              </a:rPr>
              <a:t> </a:t>
            </a:r>
            <a:r>
              <a:rPr lang="it-IT" sz="2400" dirty="0" err="1">
                <a:effectLst/>
              </a:rPr>
              <a:t>of</a:t>
            </a:r>
            <a:r>
              <a:rPr lang="it-IT" sz="2400" dirty="0">
                <a:effectLst/>
              </a:rPr>
              <a:t> the </a:t>
            </a:r>
            <a:r>
              <a:rPr lang="it-IT" sz="2400" dirty="0" err="1">
                <a:effectLst/>
              </a:rPr>
              <a:t>intubating</a:t>
            </a:r>
            <a:r>
              <a:rPr lang="it-IT" sz="2400" dirty="0">
                <a:effectLst/>
              </a:rPr>
              <a:t> and standard </a:t>
            </a:r>
            <a:r>
              <a:rPr lang="it-IT" sz="2400" dirty="0" err="1">
                <a:effectLst/>
              </a:rPr>
              <a:t>laryngeal</a:t>
            </a:r>
            <a:r>
              <a:rPr lang="it-IT" sz="2400" dirty="0">
                <a:effectLst/>
              </a:rPr>
              <a:t> </a:t>
            </a:r>
            <a:r>
              <a:rPr lang="it-IT" sz="2400" dirty="0" err="1">
                <a:effectLst/>
              </a:rPr>
              <a:t>mask</a:t>
            </a:r>
            <a:r>
              <a:rPr lang="it-IT" sz="2400" dirty="0">
                <a:effectLst/>
              </a:rPr>
              <a:t> </a:t>
            </a:r>
            <a:r>
              <a:rPr lang="it-IT" sz="2400" dirty="0" err="1">
                <a:effectLst/>
              </a:rPr>
              <a:t>airways</a:t>
            </a:r>
            <a:r>
              <a:rPr lang="it-IT" sz="2400" dirty="0">
                <a:effectLst/>
              </a:rPr>
              <a:t> </a:t>
            </a:r>
            <a:r>
              <a:rPr lang="it-IT" sz="2400" dirty="0" err="1">
                <a:effectLst/>
              </a:rPr>
              <a:t>for</a:t>
            </a:r>
            <a:r>
              <a:rPr lang="it-IT" sz="2400" dirty="0">
                <a:effectLst/>
              </a:rPr>
              <a:t> </a:t>
            </a:r>
            <a:r>
              <a:rPr lang="it-IT" sz="2400" dirty="0" err="1">
                <a:effectLst/>
              </a:rPr>
              <a:t>airway</a:t>
            </a:r>
            <a:r>
              <a:rPr lang="it-IT" sz="2400" dirty="0">
                <a:effectLst/>
              </a:rPr>
              <a:t> management </a:t>
            </a:r>
            <a:r>
              <a:rPr lang="it-IT" sz="2400" dirty="0" err="1">
                <a:effectLst/>
              </a:rPr>
              <a:t>by</a:t>
            </a:r>
            <a:r>
              <a:rPr lang="it-IT" sz="2400" dirty="0">
                <a:effectLst/>
              </a:rPr>
              <a:t> </a:t>
            </a:r>
            <a:r>
              <a:rPr lang="it-IT" sz="2400" dirty="0" err="1">
                <a:effectLst/>
              </a:rPr>
              <a:t>inexperienced</a:t>
            </a:r>
            <a:r>
              <a:rPr lang="it-IT" sz="2400" dirty="0">
                <a:effectLst/>
              </a:rPr>
              <a:t> </a:t>
            </a:r>
            <a:r>
              <a:rPr lang="it-IT" sz="2400" dirty="0" err="1">
                <a:effectLst/>
              </a:rPr>
              <a:t>personnel</a:t>
            </a:r>
            <a:r>
              <a:rPr lang="it-IT" sz="2800" dirty="0">
                <a:effectLst/>
              </a:rPr>
              <a:t>. </a:t>
            </a:r>
            <a:r>
              <a:rPr lang="it-IT" dirty="0" err="1">
                <a:effectLst/>
              </a:rPr>
              <a:t>Anesthesia</a:t>
            </a:r>
            <a:r>
              <a:rPr lang="it-IT" dirty="0">
                <a:effectLst/>
              </a:rPr>
              <a:t>, 2001;56:350</a:t>
            </a:r>
          </a:p>
        </p:txBody>
      </p:sp>
      <p:sp>
        <p:nvSpPr>
          <p:cNvPr id="5129" name="Rectangle 9"/>
          <p:cNvSpPr>
            <a:spLocks noChangeArrowheads="1"/>
          </p:cNvSpPr>
          <p:nvPr/>
        </p:nvSpPr>
        <p:spPr bwMode="auto">
          <a:xfrm>
            <a:off x="323528" y="3789040"/>
            <a:ext cx="8466667" cy="1169551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it-IT" sz="2800" dirty="0" err="1">
                <a:effectLst/>
              </a:rPr>
              <a:t>Doerges</a:t>
            </a:r>
            <a:r>
              <a:rPr lang="it-IT" sz="2800" dirty="0">
                <a:effectLst/>
              </a:rPr>
              <a:t> V </a:t>
            </a:r>
            <a:r>
              <a:rPr lang="it-IT" sz="2800" dirty="0" err="1">
                <a:effectLst/>
              </a:rPr>
              <a:t>et</a:t>
            </a:r>
            <a:r>
              <a:rPr lang="it-IT" sz="2800" dirty="0">
                <a:effectLst/>
              </a:rPr>
              <a:t> al: </a:t>
            </a:r>
            <a:r>
              <a:rPr lang="it-IT" sz="2400" dirty="0" err="1">
                <a:effectLst/>
              </a:rPr>
              <a:t>Comparison</a:t>
            </a:r>
            <a:r>
              <a:rPr lang="it-IT" sz="2400" dirty="0">
                <a:effectLst/>
              </a:rPr>
              <a:t> </a:t>
            </a:r>
            <a:r>
              <a:rPr lang="it-IT" sz="2400" dirty="0" err="1">
                <a:effectLst/>
              </a:rPr>
              <a:t>of</a:t>
            </a:r>
            <a:r>
              <a:rPr lang="it-IT" sz="2400" dirty="0">
                <a:effectLst/>
              </a:rPr>
              <a:t> </a:t>
            </a:r>
            <a:r>
              <a:rPr lang="it-IT" sz="2400" dirty="0" err="1">
                <a:effectLst/>
              </a:rPr>
              <a:t>different</a:t>
            </a:r>
            <a:r>
              <a:rPr lang="it-IT" sz="2400" dirty="0">
                <a:effectLst/>
              </a:rPr>
              <a:t> </a:t>
            </a:r>
            <a:r>
              <a:rPr lang="it-IT" sz="2400" dirty="0" err="1">
                <a:effectLst/>
              </a:rPr>
              <a:t>airway</a:t>
            </a:r>
            <a:r>
              <a:rPr lang="it-IT" sz="2400" dirty="0">
                <a:effectLst/>
              </a:rPr>
              <a:t> management </a:t>
            </a:r>
            <a:r>
              <a:rPr lang="it-IT" sz="2400" dirty="0" err="1">
                <a:effectLst/>
              </a:rPr>
              <a:t>strategies</a:t>
            </a:r>
            <a:r>
              <a:rPr lang="it-IT" sz="2400" dirty="0">
                <a:effectLst/>
              </a:rPr>
              <a:t> </a:t>
            </a:r>
            <a:r>
              <a:rPr lang="it-IT" sz="2400" dirty="0" err="1">
                <a:effectLst/>
              </a:rPr>
              <a:t>to</a:t>
            </a:r>
            <a:r>
              <a:rPr lang="it-IT" sz="2400" dirty="0">
                <a:effectLst/>
              </a:rPr>
              <a:t> ventilate </a:t>
            </a:r>
            <a:r>
              <a:rPr lang="it-IT" sz="2400" dirty="0" err="1">
                <a:effectLst/>
              </a:rPr>
              <a:t>apneic</a:t>
            </a:r>
            <a:r>
              <a:rPr lang="it-IT" sz="2400" dirty="0">
                <a:effectLst/>
              </a:rPr>
              <a:t>, </a:t>
            </a:r>
            <a:r>
              <a:rPr lang="it-IT" sz="2400" dirty="0" err="1" smtClean="0">
                <a:effectLst/>
              </a:rPr>
              <a:t>non-preoxygenated</a:t>
            </a:r>
            <a:r>
              <a:rPr lang="it-IT" sz="2400" dirty="0" smtClean="0">
                <a:effectLst/>
              </a:rPr>
              <a:t> </a:t>
            </a:r>
            <a:r>
              <a:rPr lang="it-IT" sz="2400" dirty="0" err="1">
                <a:effectLst/>
              </a:rPr>
              <a:t>patients</a:t>
            </a:r>
            <a:r>
              <a:rPr lang="it-IT" sz="2400" dirty="0">
                <a:effectLst/>
              </a:rPr>
              <a:t> </a:t>
            </a:r>
            <a:r>
              <a:rPr lang="it-IT" sz="2800" dirty="0">
                <a:effectLst/>
              </a:rPr>
              <a:t/>
            </a:r>
            <a:br>
              <a:rPr lang="it-IT" sz="2800" dirty="0">
                <a:effectLst/>
              </a:rPr>
            </a:br>
            <a:r>
              <a:rPr lang="it-IT" dirty="0" err="1">
                <a:effectLst/>
              </a:rPr>
              <a:t>Crit</a:t>
            </a:r>
            <a:r>
              <a:rPr lang="it-IT" dirty="0">
                <a:effectLst/>
              </a:rPr>
              <a:t> Care </a:t>
            </a:r>
            <a:r>
              <a:rPr lang="it-IT" dirty="0" err="1">
                <a:effectLst/>
              </a:rPr>
              <a:t>Med</a:t>
            </a:r>
            <a:r>
              <a:rPr lang="it-IT" dirty="0">
                <a:effectLst/>
              </a:rPr>
              <a:t>, 2003;31:800</a:t>
            </a:r>
          </a:p>
        </p:txBody>
      </p:sp>
      <p:sp>
        <p:nvSpPr>
          <p:cNvPr id="5130" name="Rectangle 10"/>
          <p:cNvSpPr>
            <a:spLocks noChangeArrowheads="1"/>
          </p:cNvSpPr>
          <p:nvPr/>
        </p:nvSpPr>
        <p:spPr bwMode="auto">
          <a:xfrm>
            <a:off x="323528" y="692696"/>
            <a:ext cx="8466667" cy="1169551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it-IT" sz="2800" dirty="0" err="1">
                <a:effectLst/>
              </a:rPr>
              <a:t>Dingley</a:t>
            </a:r>
            <a:r>
              <a:rPr lang="it-IT" sz="2800" dirty="0">
                <a:effectLst/>
              </a:rPr>
              <a:t> J </a:t>
            </a:r>
            <a:r>
              <a:rPr lang="it-IT" sz="2800" dirty="0" err="1">
                <a:effectLst/>
              </a:rPr>
              <a:t>et</a:t>
            </a:r>
            <a:r>
              <a:rPr lang="it-IT" sz="2800" dirty="0">
                <a:effectLst/>
              </a:rPr>
              <a:t> al: </a:t>
            </a:r>
            <a:r>
              <a:rPr lang="it-IT" sz="2400" dirty="0" err="1">
                <a:effectLst/>
              </a:rPr>
              <a:t>Ease</a:t>
            </a:r>
            <a:r>
              <a:rPr lang="it-IT" sz="2400" dirty="0">
                <a:effectLst/>
              </a:rPr>
              <a:t> </a:t>
            </a:r>
            <a:r>
              <a:rPr lang="it-IT" sz="2400" dirty="0" err="1">
                <a:effectLst/>
              </a:rPr>
              <a:t>of</a:t>
            </a:r>
            <a:r>
              <a:rPr lang="it-IT" sz="2400" dirty="0">
                <a:effectLst/>
              </a:rPr>
              <a:t> </a:t>
            </a:r>
            <a:r>
              <a:rPr lang="it-IT" sz="2400" dirty="0" err="1">
                <a:effectLst/>
              </a:rPr>
              <a:t>insertion</a:t>
            </a:r>
            <a:r>
              <a:rPr lang="it-IT" sz="2400" dirty="0">
                <a:effectLst/>
              </a:rPr>
              <a:t> </a:t>
            </a:r>
            <a:r>
              <a:rPr lang="it-IT" sz="2400" dirty="0" err="1">
                <a:effectLst/>
              </a:rPr>
              <a:t>of</a:t>
            </a:r>
            <a:r>
              <a:rPr lang="it-IT" sz="2400" dirty="0">
                <a:effectLst/>
              </a:rPr>
              <a:t> the </a:t>
            </a:r>
            <a:r>
              <a:rPr lang="it-IT" sz="2400" dirty="0" err="1">
                <a:effectLst/>
              </a:rPr>
              <a:t>laryngeal</a:t>
            </a:r>
            <a:r>
              <a:rPr lang="it-IT" sz="2400" dirty="0">
                <a:effectLst/>
              </a:rPr>
              <a:t> </a:t>
            </a:r>
            <a:r>
              <a:rPr lang="it-IT" sz="2400" dirty="0" err="1">
                <a:effectLst/>
              </a:rPr>
              <a:t>mask</a:t>
            </a:r>
            <a:r>
              <a:rPr lang="it-IT" sz="2400" dirty="0">
                <a:effectLst/>
              </a:rPr>
              <a:t> </a:t>
            </a:r>
            <a:r>
              <a:rPr lang="it-IT" sz="2400" dirty="0" err="1">
                <a:effectLst/>
              </a:rPr>
              <a:t>airway</a:t>
            </a:r>
            <a:r>
              <a:rPr lang="it-IT" sz="2400" dirty="0">
                <a:effectLst/>
              </a:rPr>
              <a:t> </a:t>
            </a:r>
            <a:r>
              <a:rPr lang="it-IT" sz="2400" dirty="0" err="1">
                <a:effectLst/>
              </a:rPr>
              <a:t>by</a:t>
            </a:r>
            <a:r>
              <a:rPr lang="it-IT" sz="2400" dirty="0">
                <a:effectLst/>
              </a:rPr>
              <a:t> </a:t>
            </a:r>
            <a:r>
              <a:rPr lang="it-IT" sz="2400" dirty="0" err="1">
                <a:effectLst/>
              </a:rPr>
              <a:t>inexperienced</a:t>
            </a:r>
            <a:r>
              <a:rPr lang="it-IT" sz="2400" dirty="0">
                <a:effectLst/>
              </a:rPr>
              <a:t> </a:t>
            </a:r>
            <a:r>
              <a:rPr lang="it-IT" sz="2400" dirty="0" err="1">
                <a:effectLst/>
              </a:rPr>
              <a:t>personnel</a:t>
            </a:r>
            <a:r>
              <a:rPr lang="it-IT" sz="2400" dirty="0">
                <a:effectLst/>
              </a:rPr>
              <a:t> </a:t>
            </a:r>
            <a:r>
              <a:rPr lang="it-IT" sz="2400" dirty="0" err="1">
                <a:effectLst/>
              </a:rPr>
              <a:t>when</a:t>
            </a:r>
            <a:r>
              <a:rPr lang="it-IT" sz="2400" dirty="0">
                <a:effectLst/>
              </a:rPr>
              <a:t> </a:t>
            </a:r>
            <a:r>
              <a:rPr lang="it-IT" sz="2400" dirty="0" err="1">
                <a:effectLst/>
              </a:rPr>
              <a:t>using</a:t>
            </a:r>
            <a:r>
              <a:rPr lang="it-IT" sz="2400" dirty="0">
                <a:effectLst/>
              </a:rPr>
              <a:t> </a:t>
            </a:r>
            <a:r>
              <a:rPr lang="it-IT" sz="2400" dirty="0" err="1">
                <a:effectLst/>
              </a:rPr>
              <a:t>an</a:t>
            </a:r>
            <a:r>
              <a:rPr lang="it-IT" sz="2400" dirty="0">
                <a:effectLst/>
              </a:rPr>
              <a:t> </a:t>
            </a:r>
            <a:r>
              <a:rPr lang="it-IT" sz="2400" dirty="0" err="1">
                <a:effectLst/>
              </a:rPr>
              <a:t>introducer</a:t>
            </a:r>
            <a:r>
              <a:rPr lang="it-IT" sz="2400" dirty="0">
                <a:effectLst/>
              </a:rPr>
              <a:t>. </a:t>
            </a:r>
            <a:r>
              <a:rPr lang="it-IT" sz="2800" dirty="0">
                <a:effectLst/>
              </a:rPr>
              <a:t/>
            </a:r>
            <a:br>
              <a:rPr lang="it-IT" sz="2800" dirty="0">
                <a:effectLst/>
              </a:rPr>
            </a:br>
            <a:r>
              <a:rPr lang="it-IT" dirty="0" err="1">
                <a:effectLst/>
              </a:rPr>
              <a:t>Anesthesia</a:t>
            </a:r>
            <a:r>
              <a:rPr lang="it-IT" dirty="0">
                <a:effectLst/>
              </a:rPr>
              <a:t>, 1997;52:756</a:t>
            </a:r>
          </a:p>
        </p:txBody>
      </p:sp>
      <p:pic>
        <p:nvPicPr>
          <p:cNvPr id="7" name="Picture 7"/>
          <p:cNvPicPr>
            <a:picLocks noChangeAspect="1" noChangeArrowheads="1"/>
          </p:cNvPicPr>
          <p:nvPr/>
        </p:nvPicPr>
        <p:blipFill>
          <a:blip r:embed="rId2" cstate="print"/>
          <a:srcRect l="10332" t="13008" r="12298" b="71488"/>
          <a:stretch>
            <a:fillRect/>
          </a:stretch>
        </p:blipFill>
        <p:spPr bwMode="auto">
          <a:xfrm>
            <a:off x="0" y="1"/>
            <a:ext cx="3871912" cy="6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9"/>
          <p:cNvSpPr>
            <a:spLocks noChangeArrowheads="1"/>
          </p:cNvSpPr>
          <p:nvPr/>
        </p:nvSpPr>
        <p:spPr bwMode="auto">
          <a:xfrm>
            <a:off x="323528" y="5229200"/>
            <a:ext cx="8466667" cy="1169551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it-IT" sz="2800" dirty="0" err="1" smtClean="0"/>
              <a:t>Kette</a:t>
            </a:r>
            <a:r>
              <a:rPr lang="it-IT" sz="2800" dirty="0" smtClean="0"/>
              <a:t> F</a:t>
            </a:r>
            <a:r>
              <a:rPr lang="it-IT" sz="2800" dirty="0" smtClean="0">
                <a:effectLst/>
              </a:rPr>
              <a:t> </a:t>
            </a:r>
            <a:r>
              <a:rPr lang="it-IT" sz="2800" dirty="0" err="1">
                <a:effectLst/>
              </a:rPr>
              <a:t>et</a:t>
            </a:r>
            <a:r>
              <a:rPr lang="it-IT" sz="2800" dirty="0">
                <a:effectLst/>
              </a:rPr>
              <a:t> al: </a:t>
            </a:r>
            <a:r>
              <a:rPr lang="it-IT" sz="2400" dirty="0" smtClean="0">
                <a:effectLst/>
              </a:rPr>
              <a:t>The </a:t>
            </a:r>
            <a:r>
              <a:rPr lang="it-IT" sz="2400" dirty="0" err="1" smtClean="0">
                <a:effectLst/>
              </a:rPr>
              <a:t>use</a:t>
            </a:r>
            <a:r>
              <a:rPr lang="it-IT" sz="2400" dirty="0" smtClean="0">
                <a:effectLst/>
              </a:rPr>
              <a:t> </a:t>
            </a:r>
            <a:r>
              <a:rPr lang="it-IT" sz="2400" dirty="0" err="1" smtClean="0">
                <a:effectLst/>
              </a:rPr>
              <a:t>of</a:t>
            </a:r>
            <a:r>
              <a:rPr lang="it-IT" sz="2400" dirty="0" smtClean="0">
                <a:effectLst/>
              </a:rPr>
              <a:t> </a:t>
            </a:r>
            <a:r>
              <a:rPr lang="it-IT" sz="2400" dirty="0" err="1" smtClean="0">
                <a:effectLst/>
              </a:rPr>
              <a:t>laryngeal</a:t>
            </a:r>
            <a:r>
              <a:rPr lang="it-IT" sz="2400" dirty="0" smtClean="0">
                <a:effectLst/>
              </a:rPr>
              <a:t> tube </a:t>
            </a:r>
            <a:r>
              <a:rPr lang="it-IT" sz="2400" dirty="0" err="1" smtClean="0">
                <a:effectLst/>
              </a:rPr>
              <a:t>by</a:t>
            </a:r>
            <a:r>
              <a:rPr lang="it-IT" sz="2400" dirty="0" smtClean="0">
                <a:effectLst/>
              </a:rPr>
              <a:t> </a:t>
            </a:r>
            <a:r>
              <a:rPr lang="it-IT" sz="2400" dirty="0" err="1" smtClean="0">
                <a:effectLst/>
              </a:rPr>
              <a:t>nurses</a:t>
            </a:r>
            <a:r>
              <a:rPr lang="it-IT" sz="2400" dirty="0" smtClean="0">
                <a:effectLst/>
              </a:rPr>
              <a:t> in </a:t>
            </a:r>
            <a:r>
              <a:rPr lang="it-IT" sz="2400" dirty="0" err="1" smtClean="0">
                <a:effectLst/>
              </a:rPr>
              <a:t>out-of-hospital</a:t>
            </a:r>
            <a:r>
              <a:rPr lang="it-IT" sz="2400" dirty="0" smtClean="0">
                <a:effectLst/>
              </a:rPr>
              <a:t> </a:t>
            </a:r>
            <a:r>
              <a:rPr lang="it-IT" sz="2400" dirty="0" err="1" smtClean="0">
                <a:effectLst/>
              </a:rPr>
              <a:t>emergencies</a:t>
            </a:r>
            <a:r>
              <a:rPr lang="it-IT" sz="2400" dirty="0" smtClean="0">
                <a:effectLst/>
              </a:rPr>
              <a:t>: </a:t>
            </a:r>
            <a:r>
              <a:rPr lang="it-IT" sz="2400" dirty="0" err="1" smtClean="0">
                <a:effectLst/>
              </a:rPr>
              <a:t>preliminary</a:t>
            </a:r>
            <a:r>
              <a:rPr lang="it-IT" sz="2400" dirty="0" smtClean="0">
                <a:effectLst/>
              </a:rPr>
              <a:t> </a:t>
            </a:r>
            <a:r>
              <a:rPr lang="it-IT" sz="2400" dirty="0" err="1" smtClean="0">
                <a:effectLst/>
              </a:rPr>
              <a:t>experience</a:t>
            </a:r>
            <a:r>
              <a:rPr lang="it-IT" sz="2400" dirty="0" smtClean="0">
                <a:effectLst/>
              </a:rPr>
              <a:t>.</a:t>
            </a:r>
            <a:r>
              <a:rPr lang="it-IT" sz="2800" dirty="0">
                <a:effectLst/>
              </a:rPr>
              <a:t/>
            </a:r>
            <a:br>
              <a:rPr lang="it-IT" sz="2800" dirty="0">
                <a:effectLst/>
              </a:rPr>
            </a:br>
            <a:r>
              <a:rPr lang="it-IT" dirty="0" err="1" smtClean="0">
                <a:effectLst/>
              </a:rPr>
              <a:t>Resuscitation</a:t>
            </a:r>
            <a:r>
              <a:rPr lang="it-IT" dirty="0" smtClean="0">
                <a:effectLst/>
              </a:rPr>
              <a:t>, 2005;66:21 </a:t>
            </a:r>
            <a:endParaRPr lang="it-IT" dirty="0">
              <a:effectLst/>
            </a:endParaRPr>
          </a:p>
        </p:txBody>
      </p:sp>
      <p:sp>
        <p:nvSpPr>
          <p:cNvPr id="9" name="Text Box 14"/>
          <p:cNvSpPr txBox="1">
            <a:spLocks noChangeArrowheads="1"/>
          </p:cNvSpPr>
          <p:nvPr/>
        </p:nvSpPr>
        <p:spPr bwMode="auto">
          <a:xfrm>
            <a:off x="8420066" y="6598323"/>
            <a:ext cx="78258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 sz="1200" dirty="0">
                <a:effectLst/>
              </a:rPr>
              <a:t>FK, </a:t>
            </a:r>
            <a:r>
              <a:rPr lang="it-IT" sz="1200" dirty="0" smtClean="0">
                <a:effectLst/>
              </a:rPr>
              <a:t>04/15</a:t>
            </a:r>
            <a:endParaRPr lang="it-IT" sz="1200" dirty="0">
              <a:effectLst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8" grpId="0" animBg="1" autoUpdateAnimBg="0"/>
      <p:bldP spid="5129" grpId="0" animBg="1" autoUpdateAnimBg="0"/>
      <p:bldP spid="5130" grpId="0" animBg="1" autoUpdateAnimBg="0"/>
      <p:bldP spid="8" grpId="0" animBg="1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ChangeArrowheads="1"/>
          </p:cNvSpPr>
          <p:nvPr/>
        </p:nvSpPr>
        <p:spPr bwMode="auto">
          <a:xfrm>
            <a:off x="4283968" y="260648"/>
            <a:ext cx="4464496" cy="1200329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it-IT" sz="2400" dirty="0" smtClean="0">
                <a:effectLst/>
              </a:rPr>
              <a:t>Ragazzi R </a:t>
            </a:r>
            <a:r>
              <a:rPr lang="it-IT" sz="2400" dirty="0" err="1" smtClean="0">
                <a:effectLst/>
              </a:rPr>
              <a:t>et</a:t>
            </a:r>
            <a:r>
              <a:rPr lang="it-IT" sz="2400" dirty="0" smtClean="0">
                <a:effectLst/>
              </a:rPr>
              <a:t> </a:t>
            </a:r>
            <a:r>
              <a:rPr lang="it-IT" sz="2400" dirty="0">
                <a:effectLst/>
              </a:rPr>
              <a:t>al: </a:t>
            </a:r>
            <a:r>
              <a:rPr lang="it-IT" sz="2400" dirty="0" err="1" smtClean="0">
                <a:effectLst/>
              </a:rPr>
              <a:t>LMA-Supreme</a:t>
            </a:r>
            <a:r>
              <a:rPr lang="it-IT" sz="2400" dirty="0" smtClean="0">
                <a:effectLst/>
              </a:rPr>
              <a:t> </a:t>
            </a:r>
            <a:r>
              <a:rPr lang="it-IT" sz="2400" dirty="0" smtClean="0"/>
              <a:t>vs i-gel: </a:t>
            </a:r>
            <a:r>
              <a:rPr lang="it-IT" sz="2400" dirty="0" smtClean="0">
                <a:effectLst/>
              </a:rPr>
              <a:t>A </a:t>
            </a:r>
            <a:r>
              <a:rPr lang="it-IT" sz="2400" dirty="0" err="1">
                <a:effectLst/>
              </a:rPr>
              <a:t>comparison</a:t>
            </a:r>
            <a:r>
              <a:rPr lang="it-IT" sz="2400" dirty="0">
                <a:effectLst/>
              </a:rPr>
              <a:t> </a:t>
            </a:r>
            <a:r>
              <a:rPr lang="it-IT" sz="2400" dirty="0" err="1">
                <a:effectLst/>
              </a:rPr>
              <a:t>of</a:t>
            </a:r>
            <a:r>
              <a:rPr lang="it-IT" sz="2400" dirty="0">
                <a:effectLst/>
              </a:rPr>
              <a:t> </a:t>
            </a:r>
            <a:r>
              <a:rPr lang="it-IT" sz="2400" dirty="0" err="1" smtClean="0">
                <a:effectLst/>
              </a:rPr>
              <a:t>insertion</a:t>
            </a:r>
            <a:r>
              <a:rPr lang="it-IT" sz="2400" dirty="0" smtClean="0">
                <a:effectLst/>
              </a:rPr>
              <a:t> success. </a:t>
            </a:r>
            <a:r>
              <a:rPr lang="it-IT" dirty="0" err="1">
                <a:effectLst/>
              </a:rPr>
              <a:t>Anesthesia</a:t>
            </a:r>
            <a:r>
              <a:rPr lang="it-IT" dirty="0">
                <a:effectLst/>
              </a:rPr>
              <a:t>, </a:t>
            </a:r>
            <a:r>
              <a:rPr lang="it-IT" dirty="0" smtClean="0">
                <a:effectLst/>
              </a:rPr>
              <a:t>2012;67:384</a:t>
            </a:r>
            <a:endParaRPr lang="it-IT" dirty="0">
              <a:effectLst/>
            </a:endParaRPr>
          </a:p>
        </p:txBody>
      </p:sp>
      <p:sp>
        <p:nvSpPr>
          <p:cNvPr id="3" name="Rectangle 9"/>
          <p:cNvSpPr>
            <a:spLocks noChangeArrowheads="1"/>
          </p:cNvSpPr>
          <p:nvPr/>
        </p:nvSpPr>
        <p:spPr bwMode="auto">
          <a:xfrm>
            <a:off x="4339864" y="1797700"/>
            <a:ext cx="4722251" cy="156966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it-IT" sz="2400" dirty="0" err="1" smtClean="0">
                <a:effectLst/>
              </a:rPr>
              <a:t>Das</a:t>
            </a:r>
            <a:r>
              <a:rPr lang="it-IT" sz="2400" dirty="0" smtClean="0">
                <a:effectLst/>
              </a:rPr>
              <a:t> A. </a:t>
            </a:r>
            <a:r>
              <a:rPr lang="it-IT" sz="2400" dirty="0" err="1">
                <a:effectLst/>
              </a:rPr>
              <a:t>et</a:t>
            </a:r>
            <a:r>
              <a:rPr lang="it-IT" sz="2400" dirty="0">
                <a:effectLst/>
              </a:rPr>
              <a:t> al: </a:t>
            </a:r>
            <a:r>
              <a:rPr lang="it-IT" sz="2400" dirty="0" smtClean="0">
                <a:effectLst/>
              </a:rPr>
              <a:t>i-gel in </a:t>
            </a:r>
            <a:r>
              <a:rPr lang="it-IT" sz="2400" dirty="0" err="1" smtClean="0">
                <a:effectLst/>
              </a:rPr>
              <a:t>ambulatory</a:t>
            </a:r>
            <a:r>
              <a:rPr lang="it-IT" sz="2400" dirty="0" smtClean="0">
                <a:effectLst/>
              </a:rPr>
              <a:t> </a:t>
            </a:r>
            <a:r>
              <a:rPr lang="it-IT" sz="2400" dirty="0" err="1" smtClean="0">
                <a:effectLst/>
              </a:rPr>
              <a:t>surgery</a:t>
            </a:r>
            <a:r>
              <a:rPr lang="it-IT" sz="2400" dirty="0" smtClean="0">
                <a:effectLst/>
              </a:rPr>
              <a:t>: a </a:t>
            </a:r>
            <a:r>
              <a:rPr lang="it-IT" sz="2400" dirty="0" err="1" smtClean="0">
                <a:effectLst/>
              </a:rPr>
              <a:t>comparison</a:t>
            </a:r>
            <a:r>
              <a:rPr lang="it-IT" sz="2400" dirty="0" smtClean="0">
                <a:effectLst/>
              </a:rPr>
              <a:t> </a:t>
            </a:r>
            <a:r>
              <a:rPr lang="it-IT" sz="2400" dirty="0" err="1" smtClean="0">
                <a:effectLst/>
              </a:rPr>
              <a:t>with</a:t>
            </a:r>
            <a:r>
              <a:rPr lang="it-IT" sz="2400" dirty="0" smtClean="0">
                <a:effectLst/>
              </a:rPr>
              <a:t> </a:t>
            </a:r>
            <a:r>
              <a:rPr lang="it-IT" sz="2400" dirty="0" err="1" smtClean="0">
                <a:effectLst/>
              </a:rPr>
              <a:t>LMA-Proseal</a:t>
            </a:r>
            <a:r>
              <a:rPr lang="it-IT" sz="2400" dirty="0" smtClean="0">
                <a:effectLst/>
              </a:rPr>
              <a:t> in </a:t>
            </a:r>
            <a:r>
              <a:rPr lang="it-IT" sz="2400" dirty="0" err="1" smtClean="0">
                <a:effectLst/>
              </a:rPr>
              <a:t>paralysed</a:t>
            </a:r>
            <a:r>
              <a:rPr lang="it-IT" sz="2400" dirty="0" smtClean="0">
                <a:effectLst/>
              </a:rPr>
              <a:t> </a:t>
            </a:r>
            <a:r>
              <a:rPr lang="it-IT" sz="2400" dirty="0" err="1" smtClean="0">
                <a:effectLst/>
              </a:rPr>
              <a:t>anaesthetized</a:t>
            </a:r>
            <a:r>
              <a:rPr lang="it-IT" sz="2400" dirty="0" smtClean="0">
                <a:effectLst/>
              </a:rPr>
              <a:t> </a:t>
            </a:r>
            <a:r>
              <a:rPr lang="it-IT" sz="2400" dirty="0" err="1" smtClean="0">
                <a:effectLst/>
              </a:rPr>
              <a:t>patients</a:t>
            </a:r>
            <a:r>
              <a:rPr lang="it-IT" sz="2400" dirty="0" smtClean="0">
                <a:effectLst/>
              </a:rPr>
              <a:t>. </a:t>
            </a:r>
            <a:r>
              <a:rPr lang="it-IT" dirty="0" smtClean="0">
                <a:effectLst/>
              </a:rPr>
              <a:t>J </a:t>
            </a:r>
            <a:r>
              <a:rPr lang="it-IT" dirty="0" err="1" smtClean="0">
                <a:effectLst/>
              </a:rPr>
              <a:t>Clin</a:t>
            </a:r>
            <a:r>
              <a:rPr lang="it-IT" dirty="0" smtClean="0">
                <a:effectLst/>
              </a:rPr>
              <a:t> </a:t>
            </a:r>
            <a:r>
              <a:rPr lang="it-IT" dirty="0" err="1" smtClean="0"/>
              <a:t>D</a:t>
            </a:r>
            <a:r>
              <a:rPr lang="it-IT" dirty="0" err="1" smtClean="0">
                <a:effectLst/>
              </a:rPr>
              <a:t>iagn</a:t>
            </a:r>
            <a:r>
              <a:rPr lang="it-IT" dirty="0" smtClean="0">
                <a:effectLst/>
              </a:rPr>
              <a:t> </a:t>
            </a:r>
            <a:r>
              <a:rPr lang="it-IT" dirty="0" err="1" smtClean="0">
                <a:effectLst/>
              </a:rPr>
              <a:t>Res</a:t>
            </a:r>
            <a:r>
              <a:rPr lang="it-IT" dirty="0" smtClean="0">
                <a:effectLst/>
              </a:rPr>
              <a:t>, 2014;8:80</a:t>
            </a:r>
            <a:endParaRPr lang="it-IT" dirty="0">
              <a:effectLst/>
            </a:endParaRPr>
          </a:p>
        </p:txBody>
      </p:sp>
      <p:sp>
        <p:nvSpPr>
          <p:cNvPr id="4" name="Rectangle 10"/>
          <p:cNvSpPr>
            <a:spLocks noChangeArrowheads="1"/>
          </p:cNvSpPr>
          <p:nvPr/>
        </p:nvSpPr>
        <p:spPr bwMode="auto">
          <a:xfrm>
            <a:off x="179512" y="1196752"/>
            <a:ext cx="4002171" cy="1200329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it-IT" sz="2400" dirty="0" err="1" smtClean="0">
                <a:effectLst/>
              </a:rPr>
              <a:t>Haeske</a:t>
            </a:r>
            <a:r>
              <a:rPr lang="it-IT" sz="2400" dirty="0" smtClean="0">
                <a:effectLst/>
              </a:rPr>
              <a:t> D </a:t>
            </a:r>
            <a:r>
              <a:rPr lang="it-IT" sz="2400" dirty="0" err="1">
                <a:effectLst/>
              </a:rPr>
              <a:t>et</a:t>
            </a:r>
            <a:r>
              <a:rPr lang="it-IT" sz="2400" dirty="0">
                <a:effectLst/>
              </a:rPr>
              <a:t> al: </a:t>
            </a:r>
            <a:r>
              <a:rPr lang="it-IT" sz="2400" dirty="0" smtClean="0">
                <a:effectLst/>
              </a:rPr>
              <a:t>Performance </a:t>
            </a:r>
            <a:r>
              <a:rPr lang="it-IT" sz="2400" dirty="0" err="1" smtClean="0">
                <a:effectLst/>
              </a:rPr>
              <a:t>of</a:t>
            </a:r>
            <a:r>
              <a:rPr lang="it-IT" sz="2400" dirty="0" smtClean="0">
                <a:effectLst/>
              </a:rPr>
              <a:t> the i-gel </a:t>
            </a:r>
            <a:r>
              <a:rPr lang="it-IT" sz="2400" dirty="0" err="1" smtClean="0">
                <a:effectLst/>
              </a:rPr>
              <a:t>during</a:t>
            </a:r>
            <a:r>
              <a:rPr lang="it-IT" sz="2400" dirty="0" smtClean="0">
                <a:effectLst/>
              </a:rPr>
              <a:t> </a:t>
            </a:r>
            <a:r>
              <a:rPr lang="it-IT" sz="2400" dirty="0" err="1" smtClean="0">
                <a:effectLst/>
              </a:rPr>
              <a:t>pre-hospital</a:t>
            </a:r>
            <a:r>
              <a:rPr lang="it-IT" sz="2400" dirty="0" smtClean="0">
                <a:effectLst/>
              </a:rPr>
              <a:t> CPR. </a:t>
            </a:r>
            <a:r>
              <a:rPr lang="it-IT" dirty="0" err="1" smtClean="0">
                <a:effectLst/>
              </a:rPr>
              <a:t>Resuscitation</a:t>
            </a:r>
            <a:r>
              <a:rPr lang="it-IT" dirty="0" smtClean="0">
                <a:effectLst/>
              </a:rPr>
              <a:t>, 2013;554:72</a:t>
            </a:r>
            <a:endParaRPr lang="it-IT" dirty="0">
              <a:effectLst/>
            </a:endParaRPr>
          </a:p>
        </p:txBody>
      </p:sp>
      <p:pic>
        <p:nvPicPr>
          <p:cNvPr id="5" name="Picture 7"/>
          <p:cNvPicPr>
            <a:picLocks noChangeAspect="1" noChangeArrowheads="1"/>
          </p:cNvPicPr>
          <p:nvPr/>
        </p:nvPicPr>
        <p:blipFill>
          <a:blip r:embed="rId2" cstate="print"/>
          <a:srcRect l="10332" t="13008" r="12298" b="71488"/>
          <a:stretch>
            <a:fillRect/>
          </a:stretch>
        </p:blipFill>
        <p:spPr bwMode="auto">
          <a:xfrm>
            <a:off x="0" y="1"/>
            <a:ext cx="3871912" cy="6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9"/>
          <p:cNvSpPr>
            <a:spLocks noChangeArrowheads="1"/>
          </p:cNvSpPr>
          <p:nvPr/>
        </p:nvSpPr>
        <p:spPr bwMode="auto">
          <a:xfrm>
            <a:off x="211096" y="3152633"/>
            <a:ext cx="3888432" cy="1846659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it-IT" sz="2400" dirty="0" smtClean="0">
                <a:effectLst/>
              </a:rPr>
              <a:t>Kim H. </a:t>
            </a:r>
            <a:r>
              <a:rPr lang="it-IT" sz="2400" dirty="0" err="1">
                <a:effectLst/>
              </a:rPr>
              <a:t>et</a:t>
            </a:r>
            <a:r>
              <a:rPr lang="it-IT" sz="2400" dirty="0">
                <a:effectLst/>
              </a:rPr>
              <a:t> al: </a:t>
            </a:r>
            <a:r>
              <a:rPr lang="it-IT" sz="2400" dirty="0" smtClean="0">
                <a:effectLst/>
              </a:rPr>
              <a:t>a </a:t>
            </a:r>
            <a:r>
              <a:rPr lang="it-IT" sz="2400" dirty="0" err="1" smtClean="0">
                <a:effectLst/>
              </a:rPr>
              <a:t>comparison</a:t>
            </a:r>
            <a:r>
              <a:rPr lang="it-IT" sz="2400" dirty="0" smtClean="0">
                <a:effectLst/>
              </a:rPr>
              <a:t> </a:t>
            </a:r>
            <a:r>
              <a:rPr lang="it-IT" sz="2400" dirty="0" err="1" smtClean="0"/>
              <a:t>of</a:t>
            </a:r>
            <a:r>
              <a:rPr lang="it-IT" sz="2400" dirty="0" smtClean="0"/>
              <a:t> i-gel and LMA Supreme in </a:t>
            </a:r>
            <a:r>
              <a:rPr lang="it-IT" sz="2400" dirty="0" err="1" smtClean="0"/>
              <a:t>anesthetized</a:t>
            </a:r>
            <a:r>
              <a:rPr lang="it-IT" sz="2400" dirty="0" smtClean="0"/>
              <a:t> and </a:t>
            </a:r>
            <a:r>
              <a:rPr lang="it-IT" sz="2400" dirty="0" err="1" smtClean="0"/>
              <a:t>paralyzed</a:t>
            </a:r>
            <a:r>
              <a:rPr lang="it-IT" sz="2400" dirty="0" smtClean="0"/>
              <a:t> </a:t>
            </a:r>
            <a:r>
              <a:rPr lang="it-IT" sz="2400" dirty="0" err="1" smtClean="0"/>
              <a:t>children</a:t>
            </a:r>
            <a:r>
              <a:rPr lang="it-IT" sz="2400" dirty="0" smtClean="0">
                <a:effectLst/>
              </a:rPr>
              <a:t>. </a:t>
            </a:r>
            <a:r>
              <a:rPr lang="it-IT" dirty="0" err="1" smtClean="0">
                <a:effectLst/>
              </a:rPr>
              <a:t>Korean</a:t>
            </a:r>
            <a:r>
              <a:rPr lang="it-IT" dirty="0" smtClean="0">
                <a:effectLst/>
              </a:rPr>
              <a:t> </a:t>
            </a:r>
            <a:r>
              <a:rPr lang="it-IT" dirty="0" err="1" smtClean="0">
                <a:effectLst/>
              </a:rPr>
              <a:t>Anesthesiol</a:t>
            </a:r>
            <a:r>
              <a:rPr lang="it-IT" dirty="0" smtClean="0">
                <a:effectLst/>
              </a:rPr>
              <a:t>, 2014;67:317</a:t>
            </a:r>
            <a:endParaRPr lang="it-IT" dirty="0">
              <a:effectLst/>
            </a:endParaRPr>
          </a:p>
        </p:txBody>
      </p:sp>
      <p:sp>
        <p:nvSpPr>
          <p:cNvPr id="7" name="Rectangle 9"/>
          <p:cNvSpPr>
            <a:spLocks noChangeArrowheads="1"/>
          </p:cNvSpPr>
          <p:nvPr/>
        </p:nvSpPr>
        <p:spPr bwMode="auto">
          <a:xfrm>
            <a:off x="4317766" y="3794078"/>
            <a:ext cx="4578235" cy="156966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it-IT" sz="2400" dirty="0" err="1" smtClean="0">
                <a:effectLst/>
              </a:rPr>
              <a:t>Joly</a:t>
            </a:r>
            <a:r>
              <a:rPr lang="it-IT" sz="2400" dirty="0" smtClean="0">
                <a:effectLst/>
              </a:rPr>
              <a:t> N. </a:t>
            </a:r>
            <a:r>
              <a:rPr lang="it-IT" sz="2400" dirty="0" err="1">
                <a:effectLst/>
              </a:rPr>
              <a:t>et</a:t>
            </a:r>
            <a:r>
              <a:rPr lang="it-IT" sz="2400" dirty="0">
                <a:effectLst/>
              </a:rPr>
              <a:t> al: </a:t>
            </a:r>
            <a:r>
              <a:rPr lang="it-IT" sz="2400" dirty="0" err="1" smtClean="0">
                <a:effectLst/>
              </a:rPr>
              <a:t>Randomized</a:t>
            </a:r>
            <a:r>
              <a:rPr lang="it-IT" sz="2400" dirty="0" smtClean="0">
                <a:effectLst/>
              </a:rPr>
              <a:t> </a:t>
            </a:r>
            <a:r>
              <a:rPr lang="it-IT" sz="2400" dirty="0" err="1" smtClean="0">
                <a:effectLst/>
              </a:rPr>
              <a:t>prospective</a:t>
            </a:r>
            <a:r>
              <a:rPr lang="it-IT" sz="2400" dirty="0" smtClean="0">
                <a:effectLst/>
              </a:rPr>
              <a:t> trial </a:t>
            </a:r>
            <a:r>
              <a:rPr lang="it-IT" sz="2400" dirty="0" err="1" smtClean="0">
                <a:effectLst/>
              </a:rPr>
              <a:t>comparing</a:t>
            </a:r>
            <a:r>
              <a:rPr lang="it-IT" sz="2400" dirty="0" smtClean="0">
                <a:effectLst/>
              </a:rPr>
              <a:t> i-gel and </a:t>
            </a:r>
            <a:r>
              <a:rPr lang="it-IT" sz="2400" dirty="0" smtClean="0"/>
              <a:t>LMA Supreme in </a:t>
            </a:r>
            <a:r>
              <a:rPr lang="it-IT" sz="2400" dirty="0" err="1" smtClean="0"/>
              <a:t>paralyzed</a:t>
            </a:r>
            <a:r>
              <a:rPr lang="it-IT" sz="2400" dirty="0" smtClean="0"/>
              <a:t> </a:t>
            </a:r>
            <a:r>
              <a:rPr lang="it-IT" sz="2400" dirty="0" err="1" smtClean="0"/>
              <a:t>children</a:t>
            </a:r>
            <a:r>
              <a:rPr lang="it-IT" sz="2400" dirty="0" smtClean="0">
                <a:effectLst/>
              </a:rPr>
              <a:t>. </a:t>
            </a:r>
            <a:r>
              <a:rPr lang="it-IT" dirty="0" err="1" smtClean="0">
                <a:effectLst/>
              </a:rPr>
              <a:t>Korean</a:t>
            </a:r>
            <a:r>
              <a:rPr lang="it-IT" dirty="0" smtClean="0">
                <a:effectLst/>
              </a:rPr>
              <a:t> </a:t>
            </a:r>
            <a:r>
              <a:rPr lang="it-IT" dirty="0" err="1" smtClean="0">
                <a:effectLst/>
              </a:rPr>
              <a:t>Anesthesiol</a:t>
            </a:r>
            <a:r>
              <a:rPr lang="it-IT" dirty="0" smtClean="0">
                <a:effectLst/>
              </a:rPr>
              <a:t>, 2014;67:317</a:t>
            </a:r>
            <a:endParaRPr lang="it-IT" dirty="0">
              <a:effectLst/>
            </a:endParaRPr>
          </a:p>
        </p:txBody>
      </p:sp>
      <p:sp>
        <p:nvSpPr>
          <p:cNvPr id="8" name="Rectangle 9"/>
          <p:cNvSpPr>
            <a:spLocks noChangeArrowheads="1"/>
          </p:cNvSpPr>
          <p:nvPr/>
        </p:nvSpPr>
        <p:spPr bwMode="auto">
          <a:xfrm>
            <a:off x="220455" y="5554639"/>
            <a:ext cx="8712968" cy="1107996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it-IT" sz="2400" dirty="0" err="1" smtClean="0">
                <a:effectLst/>
              </a:rPr>
              <a:t>Leventis</a:t>
            </a:r>
            <a:r>
              <a:rPr lang="it-IT" sz="2400" dirty="0" smtClean="0">
                <a:effectLst/>
              </a:rPr>
              <a:t> C. </a:t>
            </a:r>
            <a:r>
              <a:rPr lang="it-IT" sz="2400" dirty="0" err="1">
                <a:effectLst/>
              </a:rPr>
              <a:t>et</a:t>
            </a:r>
            <a:r>
              <a:rPr lang="it-IT" sz="2400" dirty="0">
                <a:effectLst/>
              </a:rPr>
              <a:t> al: </a:t>
            </a:r>
            <a:r>
              <a:rPr lang="it-IT" sz="2400" dirty="0" err="1" smtClean="0">
                <a:effectLst/>
              </a:rPr>
              <a:t>Emergency</a:t>
            </a:r>
            <a:r>
              <a:rPr lang="it-IT" sz="2400" dirty="0" smtClean="0">
                <a:effectLst/>
              </a:rPr>
              <a:t> </a:t>
            </a:r>
            <a:r>
              <a:rPr lang="it-IT" sz="2400" dirty="0" err="1" smtClean="0">
                <a:effectLst/>
              </a:rPr>
              <a:t>airway</a:t>
            </a:r>
            <a:r>
              <a:rPr lang="it-IT" sz="2400" dirty="0" smtClean="0">
                <a:effectLst/>
              </a:rPr>
              <a:t> management </a:t>
            </a:r>
            <a:r>
              <a:rPr lang="it-IT" sz="2400" dirty="0" err="1" smtClean="0">
                <a:effectLst/>
              </a:rPr>
              <a:t>by</a:t>
            </a:r>
            <a:r>
              <a:rPr lang="it-IT" sz="2400" dirty="0" smtClean="0">
                <a:effectLst/>
              </a:rPr>
              <a:t> </a:t>
            </a:r>
            <a:r>
              <a:rPr lang="it-IT" sz="2400" dirty="0" err="1" smtClean="0">
                <a:effectLst/>
              </a:rPr>
              <a:t>paramedics</a:t>
            </a:r>
            <a:r>
              <a:rPr lang="it-IT" sz="2400" dirty="0" smtClean="0">
                <a:effectLst/>
              </a:rPr>
              <a:t>: </a:t>
            </a:r>
            <a:r>
              <a:rPr lang="it-IT" sz="2400" dirty="0" err="1" smtClean="0">
                <a:effectLst/>
              </a:rPr>
              <a:t>comparison</a:t>
            </a:r>
            <a:r>
              <a:rPr lang="it-IT" sz="2400" dirty="0" smtClean="0">
                <a:effectLst/>
              </a:rPr>
              <a:t> </a:t>
            </a:r>
            <a:r>
              <a:rPr lang="it-IT" sz="2400" dirty="0" err="1" smtClean="0">
                <a:effectLst/>
              </a:rPr>
              <a:t>between</a:t>
            </a:r>
            <a:r>
              <a:rPr lang="it-IT" sz="2400" dirty="0" smtClean="0">
                <a:effectLst/>
              </a:rPr>
              <a:t> ET </a:t>
            </a:r>
            <a:r>
              <a:rPr lang="it-IT" sz="2400" dirty="0" err="1" smtClean="0">
                <a:effectLst/>
              </a:rPr>
              <a:t>intubation</a:t>
            </a:r>
            <a:r>
              <a:rPr lang="it-IT" sz="2400" dirty="0" smtClean="0">
                <a:effectLst/>
              </a:rPr>
              <a:t>, LMA, and i-gel</a:t>
            </a:r>
            <a:r>
              <a:rPr lang="it-IT" dirty="0" smtClean="0">
                <a:effectLst/>
              </a:rPr>
              <a:t>. Eur J </a:t>
            </a:r>
            <a:r>
              <a:rPr lang="it-IT" dirty="0" err="1" smtClean="0">
                <a:effectLst/>
              </a:rPr>
              <a:t>Emerg</a:t>
            </a:r>
            <a:r>
              <a:rPr lang="it-IT" dirty="0" smtClean="0">
                <a:effectLst/>
              </a:rPr>
              <a:t> </a:t>
            </a:r>
            <a:r>
              <a:rPr lang="it-IT" dirty="0" err="1" smtClean="0">
                <a:effectLst/>
              </a:rPr>
              <a:t>Med</a:t>
            </a:r>
            <a:r>
              <a:rPr lang="it-IT" dirty="0" smtClean="0">
                <a:effectLst/>
              </a:rPr>
              <a:t>, 2014;21:371</a:t>
            </a:r>
            <a:endParaRPr lang="it-IT" dirty="0">
              <a:effectLst/>
            </a:endParaRPr>
          </a:p>
        </p:txBody>
      </p:sp>
      <p:sp>
        <p:nvSpPr>
          <p:cNvPr id="9" name="Text Box 14"/>
          <p:cNvSpPr txBox="1">
            <a:spLocks noChangeArrowheads="1"/>
          </p:cNvSpPr>
          <p:nvPr/>
        </p:nvSpPr>
        <p:spPr bwMode="auto">
          <a:xfrm>
            <a:off x="8420066" y="6598323"/>
            <a:ext cx="78258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 sz="1200" dirty="0">
                <a:effectLst/>
              </a:rPr>
              <a:t>FK, </a:t>
            </a:r>
            <a:r>
              <a:rPr lang="it-IT" sz="1200" dirty="0" smtClean="0">
                <a:effectLst/>
              </a:rPr>
              <a:t>04/15</a:t>
            </a:r>
            <a:endParaRPr lang="it-IT" sz="1200" dirty="0">
              <a:effectLst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 autoUpdateAnimBg="0"/>
      <p:bldP spid="3" grpId="0" animBg="1" autoUpdateAnimBg="0"/>
      <p:bldP spid="4" grpId="0" animBg="1" autoUpdateAnimBg="0"/>
      <p:bldP spid="6" grpId="0" animBg="1" autoUpdateAnimBg="0"/>
      <p:bldP spid="7" grpId="0" animBg="1" autoUpdateAnimBg="0"/>
      <p:bldP spid="8" grpId="0" animBg="1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/>
          <p:cNvPicPr>
            <a:picLocks noChangeAspect="1" noChangeArrowheads="1"/>
          </p:cNvPicPr>
          <p:nvPr/>
        </p:nvPicPr>
        <p:blipFill>
          <a:blip r:embed="rId2" cstate="print"/>
          <a:srcRect l="10332" t="13008" r="12298" b="71488"/>
          <a:stretch>
            <a:fillRect/>
          </a:stretch>
        </p:blipFill>
        <p:spPr bwMode="auto">
          <a:xfrm>
            <a:off x="0" y="1"/>
            <a:ext cx="3871912" cy="6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asellaDiTesto 2"/>
          <p:cNvSpPr txBox="1"/>
          <p:nvPr/>
        </p:nvSpPr>
        <p:spPr>
          <a:xfrm>
            <a:off x="323528" y="2060848"/>
            <a:ext cx="8496944" cy="3323987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it-IT" sz="2800" dirty="0" smtClean="0"/>
              <a:t>Entrambe LMA Supreme e i-gel sono apparsi validi dispositivi che consentono  percentuali di corretto inserimento superiori al 90% entro i primi due tentativi, inserimenti entro 20-30 secondi, adeguata ventilazione e limitate perdite d’aria </a:t>
            </a:r>
            <a:endParaRPr lang="it-IT" sz="2800" dirty="0"/>
          </a:p>
        </p:txBody>
      </p:sp>
      <p:sp>
        <p:nvSpPr>
          <p:cNvPr id="4" name="Text Box 14"/>
          <p:cNvSpPr txBox="1">
            <a:spLocks noChangeArrowheads="1"/>
          </p:cNvSpPr>
          <p:nvPr/>
        </p:nvSpPr>
        <p:spPr bwMode="auto">
          <a:xfrm>
            <a:off x="8291376" y="6531798"/>
            <a:ext cx="78258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 sz="1200" dirty="0">
                <a:effectLst/>
              </a:rPr>
              <a:t>FK, </a:t>
            </a:r>
            <a:r>
              <a:rPr lang="it-IT" sz="1200" dirty="0" smtClean="0">
                <a:effectLst/>
              </a:rPr>
              <a:t>04/15</a:t>
            </a:r>
            <a:endParaRPr lang="it-IT" sz="1200" dirty="0">
              <a:effectLst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4046754" y="42530"/>
            <a:ext cx="5001733" cy="954107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it-IT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Sequenza operativa nell’uso di un dispositivo </a:t>
            </a:r>
            <a:r>
              <a:rPr lang="it-IT" sz="28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sovra-glottico</a:t>
            </a:r>
            <a:endParaRPr lang="it-IT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7"/>
          <p:cNvPicPr>
            <a:picLocks noChangeAspect="1" noChangeArrowheads="1"/>
          </p:cNvPicPr>
          <p:nvPr/>
        </p:nvPicPr>
        <p:blipFill>
          <a:blip r:embed="rId2" cstate="print"/>
          <a:srcRect l="10332" t="13008" r="12298" b="71488"/>
          <a:stretch>
            <a:fillRect/>
          </a:stretch>
        </p:blipFill>
        <p:spPr bwMode="auto">
          <a:xfrm>
            <a:off x="0" y="1"/>
            <a:ext cx="3871912" cy="6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10"/>
          <p:cNvSpPr>
            <a:spLocks noChangeArrowheads="1"/>
          </p:cNvSpPr>
          <p:nvPr/>
        </p:nvSpPr>
        <p:spPr bwMode="auto">
          <a:xfrm>
            <a:off x="137860" y="1169581"/>
            <a:ext cx="8784976" cy="56784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ts val="500"/>
              </a:spcBef>
              <a:spcAft>
                <a:spcPts val="500"/>
              </a:spcAft>
              <a:buFontTx/>
              <a:buChar char="•"/>
            </a:pPr>
            <a:r>
              <a:rPr lang="it-IT" sz="2400" dirty="0">
                <a:effectLst/>
              </a:rPr>
              <a:t> </a:t>
            </a:r>
            <a:r>
              <a:rPr lang="it-IT" sz="2400" dirty="0" smtClean="0">
                <a:effectLst/>
              </a:rPr>
              <a:t>Iniziare SEMPRE ad assistere con pallone </a:t>
            </a:r>
            <a:r>
              <a:rPr lang="it-IT" sz="2400" dirty="0" err="1" smtClean="0">
                <a:effectLst/>
              </a:rPr>
              <a:t>ambu</a:t>
            </a:r>
            <a:r>
              <a:rPr lang="it-IT" sz="2400" dirty="0" smtClean="0">
                <a:effectLst/>
              </a:rPr>
              <a:t> e cannula di </a:t>
            </a:r>
            <a:r>
              <a:rPr lang="it-IT" sz="2400" dirty="0" err="1" smtClean="0">
                <a:effectLst/>
              </a:rPr>
              <a:t>guedel</a:t>
            </a:r>
            <a:endParaRPr lang="it-IT" sz="2400" dirty="0" smtClean="0">
              <a:effectLst/>
            </a:endParaRPr>
          </a:p>
          <a:p>
            <a:pPr>
              <a:spcBef>
                <a:spcPts val="500"/>
              </a:spcBef>
              <a:spcAft>
                <a:spcPts val="500"/>
              </a:spcAft>
              <a:buFontTx/>
              <a:buChar char="•"/>
            </a:pPr>
            <a:r>
              <a:rPr lang="it-IT" sz="2400" dirty="0" smtClean="0"/>
              <a:t> Se </a:t>
            </a:r>
            <a:r>
              <a:rPr lang="it-IT" sz="2400" dirty="0" err="1" smtClean="0"/>
              <a:t>paz</a:t>
            </a:r>
            <a:r>
              <a:rPr lang="it-IT" sz="2400" dirty="0" smtClean="0"/>
              <a:t>. NON in arresto monitorare </a:t>
            </a:r>
            <a:r>
              <a:rPr lang="it-IT" sz="2400" dirty="0" err="1" smtClean="0"/>
              <a:t>saturimetria</a:t>
            </a:r>
            <a:r>
              <a:rPr lang="it-IT" sz="2400" dirty="0" smtClean="0"/>
              <a:t>, ECG e PA e, se possibile, </a:t>
            </a:r>
            <a:r>
              <a:rPr lang="it-IT" sz="2400" dirty="0" err="1" smtClean="0"/>
              <a:t>capnometria</a:t>
            </a:r>
            <a:endParaRPr lang="it-IT" sz="2400" dirty="0" smtClean="0"/>
          </a:p>
          <a:p>
            <a:pPr>
              <a:spcBef>
                <a:spcPts val="500"/>
              </a:spcBef>
              <a:spcAft>
                <a:spcPts val="500"/>
              </a:spcAft>
              <a:buFontTx/>
              <a:buChar char="•"/>
            </a:pPr>
            <a:r>
              <a:rPr lang="it-IT" sz="2400" dirty="0" smtClean="0">
                <a:effectLst/>
              </a:rPr>
              <a:t> Far predisporre il dispositivo </a:t>
            </a:r>
            <a:r>
              <a:rPr lang="it-IT" sz="2400" dirty="0" err="1" smtClean="0">
                <a:effectLst/>
              </a:rPr>
              <a:t>sovraglottico</a:t>
            </a:r>
            <a:endParaRPr lang="it-IT" sz="2400" dirty="0" smtClean="0">
              <a:effectLst/>
            </a:endParaRPr>
          </a:p>
          <a:p>
            <a:pPr>
              <a:spcBef>
                <a:spcPts val="500"/>
              </a:spcBef>
              <a:spcAft>
                <a:spcPts val="500"/>
              </a:spcAft>
              <a:buFontTx/>
              <a:buChar char="•"/>
            </a:pPr>
            <a:r>
              <a:rPr lang="it-IT" sz="2400" dirty="0" smtClean="0">
                <a:effectLst/>
              </a:rPr>
              <a:t> Inserire il dispositivo impiegando non più di 30 secondi</a:t>
            </a:r>
          </a:p>
          <a:p>
            <a:pPr>
              <a:spcBef>
                <a:spcPts val="500"/>
              </a:spcBef>
              <a:spcAft>
                <a:spcPts val="500"/>
              </a:spcAft>
              <a:buFontTx/>
              <a:buChar char="•"/>
            </a:pPr>
            <a:r>
              <a:rPr lang="it-IT" sz="2400" dirty="0" smtClean="0"/>
              <a:t> Se manovra inefficace, </a:t>
            </a:r>
            <a:r>
              <a:rPr lang="it-IT" sz="2400" dirty="0" err="1" smtClean="0"/>
              <a:t>riventilare</a:t>
            </a:r>
            <a:r>
              <a:rPr lang="it-IT" sz="2400" dirty="0" smtClean="0"/>
              <a:t> con maschera e </a:t>
            </a:r>
            <a:r>
              <a:rPr lang="it-IT" sz="2400" dirty="0" err="1" smtClean="0"/>
              <a:t>ambu</a:t>
            </a:r>
            <a:endParaRPr lang="it-IT" sz="2400" dirty="0" smtClean="0"/>
          </a:p>
          <a:p>
            <a:pPr>
              <a:spcBef>
                <a:spcPts val="500"/>
              </a:spcBef>
              <a:spcAft>
                <a:spcPts val="500"/>
              </a:spcAft>
              <a:buFontTx/>
              <a:buChar char="•"/>
            </a:pPr>
            <a:r>
              <a:rPr lang="it-IT" sz="2400" dirty="0" smtClean="0">
                <a:effectLst/>
              </a:rPr>
              <a:t> </a:t>
            </a:r>
            <a:r>
              <a:rPr lang="it-IT" sz="2400" b="1" dirty="0" smtClean="0">
                <a:solidFill>
                  <a:srgbClr val="002060"/>
                </a:solidFill>
                <a:effectLst/>
              </a:rPr>
              <a:t>Dopo l’inserimento</a:t>
            </a:r>
            <a:r>
              <a:rPr lang="it-IT" sz="2400" dirty="0" smtClean="0">
                <a:effectLst/>
              </a:rPr>
              <a:t>:</a:t>
            </a:r>
          </a:p>
          <a:p>
            <a:pPr lvl="1">
              <a:spcBef>
                <a:spcPts val="500"/>
              </a:spcBef>
              <a:spcAft>
                <a:spcPts val="500"/>
              </a:spcAft>
              <a:buFontTx/>
              <a:buChar char="•"/>
            </a:pPr>
            <a:r>
              <a:rPr lang="it-IT" sz="2400" dirty="0" smtClean="0"/>
              <a:t> Controllare la ventilazione auscultando: epigastrio, apice (</a:t>
            </a:r>
            <a:r>
              <a:rPr lang="it-IT" sz="2400" dirty="0" err="1" smtClean="0"/>
              <a:t>dx</a:t>
            </a:r>
            <a:r>
              <a:rPr lang="it-IT" sz="2400" dirty="0" smtClean="0"/>
              <a:t> e </a:t>
            </a:r>
            <a:r>
              <a:rPr lang="it-IT" sz="2400" dirty="0" err="1" smtClean="0"/>
              <a:t>sn</a:t>
            </a:r>
            <a:r>
              <a:rPr lang="it-IT" sz="2400" dirty="0" smtClean="0"/>
              <a:t>), base (</a:t>
            </a:r>
            <a:r>
              <a:rPr lang="it-IT" sz="2400" dirty="0" err="1" smtClean="0"/>
              <a:t>dx</a:t>
            </a:r>
            <a:r>
              <a:rPr lang="it-IT" sz="2400" dirty="0" smtClean="0"/>
              <a:t> e </a:t>
            </a:r>
            <a:r>
              <a:rPr lang="it-IT" sz="2400" dirty="0" err="1" smtClean="0"/>
              <a:t>sn</a:t>
            </a:r>
            <a:r>
              <a:rPr lang="it-IT" sz="2400" dirty="0" smtClean="0"/>
              <a:t>)</a:t>
            </a:r>
          </a:p>
          <a:p>
            <a:pPr lvl="1">
              <a:spcBef>
                <a:spcPts val="500"/>
              </a:spcBef>
              <a:spcAft>
                <a:spcPts val="500"/>
              </a:spcAft>
              <a:buFontTx/>
              <a:buChar char="•"/>
            </a:pPr>
            <a:r>
              <a:rPr lang="it-IT" sz="2400" dirty="0" smtClean="0">
                <a:effectLst/>
              </a:rPr>
              <a:t> Fissare il dispositivo</a:t>
            </a:r>
          </a:p>
          <a:p>
            <a:pPr lvl="1">
              <a:spcBef>
                <a:spcPts val="500"/>
              </a:spcBef>
              <a:spcAft>
                <a:spcPts val="500"/>
              </a:spcAft>
              <a:buFontTx/>
              <a:buChar char="•"/>
            </a:pPr>
            <a:r>
              <a:rPr lang="it-IT" sz="2400" dirty="0" smtClean="0"/>
              <a:t> </a:t>
            </a:r>
            <a:r>
              <a:rPr lang="it-IT" sz="2400" dirty="0" err="1" smtClean="0"/>
              <a:t>Riascultare</a:t>
            </a:r>
            <a:r>
              <a:rPr lang="it-IT" sz="2400" dirty="0" smtClean="0"/>
              <a:t> la ventilazione</a:t>
            </a:r>
          </a:p>
          <a:p>
            <a:pPr lvl="1">
              <a:spcBef>
                <a:spcPts val="500"/>
              </a:spcBef>
              <a:spcAft>
                <a:spcPts val="500"/>
              </a:spcAft>
              <a:buFontTx/>
              <a:buChar char="•"/>
            </a:pPr>
            <a:r>
              <a:rPr lang="it-IT" sz="2400" dirty="0" smtClean="0">
                <a:effectLst/>
              </a:rPr>
              <a:t> monitorare strettamente il paziente </a:t>
            </a:r>
            <a:endParaRPr lang="it-IT" sz="2400" b="1" dirty="0">
              <a:effectLst/>
            </a:endParaRPr>
          </a:p>
        </p:txBody>
      </p:sp>
      <p:sp>
        <p:nvSpPr>
          <p:cNvPr id="5" name="Text Box 14"/>
          <p:cNvSpPr txBox="1">
            <a:spLocks noChangeArrowheads="1"/>
          </p:cNvSpPr>
          <p:nvPr/>
        </p:nvSpPr>
        <p:spPr bwMode="auto">
          <a:xfrm>
            <a:off x="8291376" y="6531798"/>
            <a:ext cx="78258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 sz="1200" dirty="0">
                <a:effectLst/>
              </a:rPr>
              <a:t>FK, </a:t>
            </a:r>
            <a:r>
              <a:rPr lang="it-IT" sz="1200" dirty="0" smtClean="0">
                <a:effectLst/>
              </a:rPr>
              <a:t>04/15</a:t>
            </a:r>
            <a:endParaRPr lang="it-IT" sz="1200" dirty="0">
              <a:effectLst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26" name="Rectangle 134"/>
          <p:cNvSpPr>
            <a:spLocks noChangeArrowheads="1"/>
          </p:cNvSpPr>
          <p:nvPr/>
        </p:nvSpPr>
        <p:spPr bwMode="auto">
          <a:xfrm>
            <a:off x="5674488" y="134224"/>
            <a:ext cx="2103461" cy="584775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it-IT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Conclusioni</a:t>
            </a:r>
            <a:endParaRPr lang="it-IT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2" name="Group 135"/>
          <p:cNvGrpSpPr>
            <a:grpSpLocks/>
          </p:cNvGrpSpPr>
          <p:nvPr/>
        </p:nvGrpSpPr>
        <p:grpSpPr bwMode="auto">
          <a:xfrm>
            <a:off x="5283200" y="990600"/>
            <a:ext cx="3278012" cy="3276600"/>
            <a:chOff x="1838" y="720"/>
            <a:chExt cx="2803" cy="2880"/>
          </a:xfrm>
        </p:grpSpPr>
        <p:sp>
          <p:nvSpPr>
            <p:cNvPr id="8200" name="Freeform 8"/>
            <p:cNvSpPr>
              <a:spLocks noEditPoints="1"/>
            </p:cNvSpPr>
            <p:nvPr/>
          </p:nvSpPr>
          <p:spPr bwMode="auto">
            <a:xfrm>
              <a:off x="1838" y="720"/>
              <a:ext cx="2803" cy="2880"/>
            </a:xfrm>
            <a:custGeom>
              <a:avLst/>
              <a:gdLst/>
              <a:ahLst/>
              <a:cxnLst>
                <a:cxn ang="0">
                  <a:pos x="3868" y="141"/>
                </a:cxn>
                <a:cxn ang="0">
                  <a:pos x="3715" y="996"/>
                </a:cxn>
                <a:cxn ang="0">
                  <a:pos x="3795" y="1849"/>
                </a:cxn>
                <a:cxn ang="0">
                  <a:pos x="5962" y="1683"/>
                </a:cxn>
                <a:cxn ang="0">
                  <a:pos x="5969" y="2336"/>
                </a:cxn>
                <a:cxn ang="0">
                  <a:pos x="4677" y="2637"/>
                </a:cxn>
                <a:cxn ang="0">
                  <a:pos x="4642" y="3556"/>
                </a:cxn>
                <a:cxn ang="0">
                  <a:pos x="5195" y="3635"/>
                </a:cxn>
                <a:cxn ang="0">
                  <a:pos x="6470" y="3249"/>
                </a:cxn>
                <a:cxn ang="0">
                  <a:pos x="8561" y="2989"/>
                </a:cxn>
                <a:cxn ang="0">
                  <a:pos x="10023" y="4102"/>
                </a:cxn>
                <a:cxn ang="0">
                  <a:pos x="11827" y="6204"/>
                </a:cxn>
                <a:cxn ang="0">
                  <a:pos x="13117" y="8571"/>
                </a:cxn>
                <a:cxn ang="0">
                  <a:pos x="13296" y="8962"/>
                </a:cxn>
                <a:cxn ang="0">
                  <a:pos x="13641" y="9303"/>
                </a:cxn>
                <a:cxn ang="0">
                  <a:pos x="14395" y="8253"/>
                </a:cxn>
                <a:cxn ang="0">
                  <a:pos x="15170" y="7973"/>
                </a:cxn>
                <a:cxn ang="0">
                  <a:pos x="15743" y="8640"/>
                </a:cxn>
                <a:cxn ang="0">
                  <a:pos x="16766" y="10095"/>
                </a:cxn>
                <a:cxn ang="0">
                  <a:pos x="16092" y="10717"/>
                </a:cxn>
                <a:cxn ang="0">
                  <a:pos x="15456" y="9628"/>
                </a:cxn>
                <a:cxn ang="0">
                  <a:pos x="15346" y="9936"/>
                </a:cxn>
                <a:cxn ang="0">
                  <a:pos x="13641" y="11750"/>
                </a:cxn>
                <a:cxn ang="0">
                  <a:pos x="12048" y="11402"/>
                </a:cxn>
                <a:cxn ang="0">
                  <a:pos x="11502" y="11488"/>
                </a:cxn>
                <a:cxn ang="0">
                  <a:pos x="11855" y="15224"/>
                </a:cxn>
                <a:cxn ang="0">
                  <a:pos x="12356" y="16033"/>
                </a:cxn>
                <a:cxn ang="0">
                  <a:pos x="11536" y="16658"/>
                </a:cxn>
                <a:cxn ang="0">
                  <a:pos x="10448" y="17159"/>
                </a:cxn>
                <a:cxn ang="0">
                  <a:pos x="9114" y="16851"/>
                </a:cxn>
                <a:cxn ang="0">
                  <a:pos x="7417" y="17145"/>
                </a:cxn>
                <a:cxn ang="0">
                  <a:pos x="5682" y="17280"/>
                </a:cxn>
                <a:cxn ang="0">
                  <a:pos x="4016" y="17073"/>
                </a:cxn>
                <a:cxn ang="0">
                  <a:pos x="3854" y="16232"/>
                </a:cxn>
                <a:cxn ang="0">
                  <a:pos x="5043" y="13789"/>
                </a:cxn>
                <a:cxn ang="0">
                  <a:pos x="3000" y="12929"/>
                </a:cxn>
                <a:cxn ang="0">
                  <a:pos x="1368" y="9141"/>
                </a:cxn>
                <a:cxn ang="0">
                  <a:pos x="602" y="6310"/>
                </a:cxn>
                <a:cxn ang="0">
                  <a:pos x="66" y="4669"/>
                </a:cxn>
                <a:cxn ang="0">
                  <a:pos x="961" y="2810"/>
                </a:cxn>
                <a:cxn ang="0">
                  <a:pos x="1873" y="2443"/>
                </a:cxn>
                <a:cxn ang="0">
                  <a:pos x="2088" y="1030"/>
                </a:cxn>
                <a:cxn ang="0">
                  <a:pos x="2482" y="564"/>
                </a:cxn>
                <a:cxn ang="0">
                  <a:pos x="2776" y="477"/>
                </a:cxn>
                <a:cxn ang="0">
                  <a:pos x="3128" y="322"/>
                </a:cxn>
                <a:cxn ang="0">
                  <a:pos x="1068" y="5222"/>
                </a:cxn>
                <a:cxn ang="0">
                  <a:pos x="2001" y="5478"/>
                </a:cxn>
                <a:cxn ang="0">
                  <a:pos x="726" y="5924"/>
                </a:cxn>
                <a:cxn ang="0">
                  <a:pos x="674" y="4182"/>
                </a:cxn>
                <a:cxn ang="0">
                  <a:pos x="7137" y="8888"/>
                </a:cxn>
                <a:cxn ang="0">
                  <a:pos x="6356" y="8640"/>
                </a:cxn>
                <a:cxn ang="0">
                  <a:pos x="6322" y="8132"/>
                </a:cxn>
                <a:cxn ang="0">
                  <a:pos x="7805" y="14999"/>
                </a:cxn>
                <a:cxn ang="0">
                  <a:pos x="7749" y="15711"/>
                </a:cxn>
                <a:cxn ang="0">
                  <a:pos x="6864" y="15085"/>
                </a:cxn>
                <a:cxn ang="0">
                  <a:pos x="7269" y="13710"/>
                </a:cxn>
                <a:cxn ang="0">
                  <a:pos x="7763" y="13171"/>
                </a:cxn>
                <a:cxn ang="0">
                  <a:pos x="9989" y="15759"/>
                </a:cxn>
                <a:cxn ang="0">
                  <a:pos x="9494" y="15431"/>
                </a:cxn>
                <a:cxn ang="0">
                  <a:pos x="9608" y="14650"/>
                </a:cxn>
                <a:cxn ang="0">
                  <a:pos x="9494" y="12203"/>
                </a:cxn>
              </a:cxnLst>
              <a:rect l="0" t="0" r="r" b="b"/>
              <a:pathLst>
                <a:path w="16818" h="17280">
                  <a:moveTo>
                    <a:pt x="3557" y="0"/>
                  </a:moveTo>
                  <a:lnTo>
                    <a:pt x="3563" y="28"/>
                  </a:lnTo>
                  <a:lnTo>
                    <a:pt x="3566" y="55"/>
                  </a:lnTo>
                  <a:lnTo>
                    <a:pt x="3563" y="83"/>
                  </a:lnTo>
                  <a:lnTo>
                    <a:pt x="3557" y="100"/>
                  </a:lnTo>
                  <a:lnTo>
                    <a:pt x="3536" y="141"/>
                  </a:lnTo>
                  <a:lnTo>
                    <a:pt x="3508" y="184"/>
                  </a:lnTo>
                  <a:lnTo>
                    <a:pt x="3480" y="214"/>
                  </a:lnTo>
                  <a:lnTo>
                    <a:pt x="3456" y="256"/>
                  </a:lnTo>
                  <a:lnTo>
                    <a:pt x="3442" y="276"/>
                  </a:lnTo>
                  <a:lnTo>
                    <a:pt x="3436" y="294"/>
                  </a:lnTo>
                  <a:lnTo>
                    <a:pt x="3428" y="314"/>
                  </a:lnTo>
                  <a:lnTo>
                    <a:pt x="3428" y="342"/>
                  </a:lnTo>
                  <a:lnTo>
                    <a:pt x="3480" y="300"/>
                  </a:lnTo>
                  <a:lnTo>
                    <a:pt x="3536" y="262"/>
                  </a:lnTo>
                  <a:lnTo>
                    <a:pt x="3588" y="214"/>
                  </a:lnTo>
                  <a:lnTo>
                    <a:pt x="3650" y="176"/>
                  </a:lnTo>
                  <a:lnTo>
                    <a:pt x="3709" y="149"/>
                  </a:lnTo>
                  <a:lnTo>
                    <a:pt x="3767" y="135"/>
                  </a:lnTo>
                  <a:lnTo>
                    <a:pt x="3802" y="127"/>
                  </a:lnTo>
                  <a:lnTo>
                    <a:pt x="3836" y="135"/>
                  </a:lnTo>
                  <a:lnTo>
                    <a:pt x="3868" y="141"/>
                  </a:lnTo>
                  <a:lnTo>
                    <a:pt x="3902" y="156"/>
                  </a:lnTo>
                  <a:lnTo>
                    <a:pt x="3860" y="207"/>
                  </a:lnTo>
                  <a:lnTo>
                    <a:pt x="3830" y="270"/>
                  </a:lnTo>
                  <a:lnTo>
                    <a:pt x="3788" y="322"/>
                  </a:lnTo>
                  <a:lnTo>
                    <a:pt x="3750" y="380"/>
                  </a:lnTo>
                  <a:lnTo>
                    <a:pt x="3709" y="435"/>
                  </a:lnTo>
                  <a:lnTo>
                    <a:pt x="3667" y="495"/>
                  </a:lnTo>
                  <a:lnTo>
                    <a:pt x="3636" y="550"/>
                  </a:lnTo>
                  <a:lnTo>
                    <a:pt x="3595" y="602"/>
                  </a:lnTo>
                  <a:lnTo>
                    <a:pt x="3623" y="602"/>
                  </a:lnTo>
                  <a:lnTo>
                    <a:pt x="3650" y="608"/>
                  </a:lnTo>
                  <a:lnTo>
                    <a:pt x="3681" y="616"/>
                  </a:lnTo>
                  <a:lnTo>
                    <a:pt x="3709" y="622"/>
                  </a:lnTo>
                  <a:lnTo>
                    <a:pt x="3730" y="629"/>
                  </a:lnTo>
                  <a:lnTo>
                    <a:pt x="3750" y="650"/>
                  </a:lnTo>
                  <a:lnTo>
                    <a:pt x="3767" y="667"/>
                  </a:lnTo>
                  <a:lnTo>
                    <a:pt x="3774" y="702"/>
                  </a:lnTo>
                  <a:lnTo>
                    <a:pt x="3767" y="757"/>
                  </a:lnTo>
                  <a:lnTo>
                    <a:pt x="3753" y="815"/>
                  </a:lnTo>
                  <a:lnTo>
                    <a:pt x="3744" y="875"/>
                  </a:lnTo>
                  <a:lnTo>
                    <a:pt x="3730" y="936"/>
                  </a:lnTo>
                  <a:lnTo>
                    <a:pt x="3715" y="996"/>
                  </a:lnTo>
                  <a:lnTo>
                    <a:pt x="3701" y="1054"/>
                  </a:lnTo>
                  <a:lnTo>
                    <a:pt x="3701" y="1123"/>
                  </a:lnTo>
                  <a:lnTo>
                    <a:pt x="3709" y="1182"/>
                  </a:lnTo>
                  <a:lnTo>
                    <a:pt x="3687" y="1216"/>
                  </a:lnTo>
                  <a:lnTo>
                    <a:pt x="3681" y="1241"/>
                  </a:lnTo>
                  <a:lnTo>
                    <a:pt x="3687" y="1275"/>
                  </a:lnTo>
                  <a:lnTo>
                    <a:pt x="3695" y="1310"/>
                  </a:lnTo>
                  <a:lnTo>
                    <a:pt x="3709" y="1334"/>
                  </a:lnTo>
                  <a:lnTo>
                    <a:pt x="3715" y="1368"/>
                  </a:lnTo>
                  <a:lnTo>
                    <a:pt x="3722" y="1396"/>
                  </a:lnTo>
                  <a:lnTo>
                    <a:pt x="3722" y="1423"/>
                  </a:lnTo>
                  <a:lnTo>
                    <a:pt x="3744" y="1448"/>
                  </a:lnTo>
                  <a:lnTo>
                    <a:pt x="3753" y="1475"/>
                  </a:lnTo>
                  <a:lnTo>
                    <a:pt x="3761" y="1510"/>
                  </a:lnTo>
                  <a:lnTo>
                    <a:pt x="3761" y="1535"/>
                  </a:lnTo>
                  <a:lnTo>
                    <a:pt x="3761" y="1596"/>
                  </a:lnTo>
                  <a:lnTo>
                    <a:pt x="3753" y="1662"/>
                  </a:lnTo>
                  <a:lnTo>
                    <a:pt x="3750" y="1722"/>
                  </a:lnTo>
                  <a:lnTo>
                    <a:pt x="3753" y="1777"/>
                  </a:lnTo>
                  <a:lnTo>
                    <a:pt x="3761" y="1804"/>
                  </a:lnTo>
                  <a:lnTo>
                    <a:pt x="3774" y="1828"/>
                  </a:lnTo>
                  <a:lnTo>
                    <a:pt x="3795" y="1849"/>
                  </a:lnTo>
                  <a:lnTo>
                    <a:pt x="3822" y="1869"/>
                  </a:lnTo>
                  <a:lnTo>
                    <a:pt x="3888" y="1869"/>
                  </a:lnTo>
                  <a:lnTo>
                    <a:pt x="3995" y="1797"/>
                  </a:lnTo>
                  <a:lnTo>
                    <a:pt x="4102" y="1722"/>
                  </a:lnTo>
                  <a:lnTo>
                    <a:pt x="4217" y="1656"/>
                  </a:lnTo>
                  <a:lnTo>
                    <a:pt x="4327" y="1596"/>
                  </a:lnTo>
                  <a:lnTo>
                    <a:pt x="4448" y="1541"/>
                  </a:lnTo>
                  <a:lnTo>
                    <a:pt x="4569" y="1489"/>
                  </a:lnTo>
                  <a:lnTo>
                    <a:pt x="4697" y="1448"/>
                  </a:lnTo>
                  <a:lnTo>
                    <a:pt x="4821" y="1423"/>
                  </a:lnTo>
                  <a:lnTo>
                    <a:pt x="4942" y="1403"/>
                  </a:lnTo>
                  <a:lnTo>
                    <a:pt x="5070" y="1389"/>
                  </a:lnTo>
                  <a:lnTo>
                    <a:pt x="5195" y="1389"/>
                  </a:lnTo>
                  <a:lnTo>
                    <a:pt x="5323" y="1403"/>
                  </a:lnTo>
                  <a:lnTo>
                    <a:pt x="5450" y="1423"/>
                  </a:lnTo>
                  <a:lnTo>
                    <a:pt x="5575" y="1462"/>
                  </a:lnTo>
                  <a:lnTo>
                    <a:pt x="5637" y="1483"/>
                  </a:lnTo>
                  <a:lnTo>
                    <a:pt x="5703" y="1510"/>
                  </a:lnTo>
                  <a:lnTo>
                    <a:pt x="5761" y="1541"/>
                  </a:lnTo>
                  <a:lnTo>
                    <a:pt x="5824" y="1576"/>
                  </a:lnTo>
                  <a:lnTo>
                    <a:pt x="5896" y="1628"/>
                  </a:lnTo>
                  <a:lnTo>
                    <a:pt x="5962" y="1683"/>
                  </a:lnTo>
                  <a:lnTo>
                    <a:pt x="6025" y="1742"/>
                  </a:lnTo>
                  <a:lnTo>
                    <a:pt x="6077" y="1814"/>
                  </a:lnTo>
                  <a:lnTo>
                    <a:pt x="6104" y="1849"/>
                  </a:lnTo>
                  <a:lnTo>
                    <a:pt x="6124" y="1890"/>
                  </a:lnTo>
                  <a:lnTo>
                    <a:pt x="6135" y="1929"/>
                  </a:lnTo>
                  <a:lnTo>
                    <a:pt x="6149" y="1970"/>
                  </a:lnTo>
                  <a:lnTo>
                    <a:pt x="6155" y="2008"/>
                  </a:lnTo>
                  <a:lnTo>
                    <a:pt x="6163" y="2050"/>
                  </a:lnTo>
                  <a:lnTo>
                    <a:pt x="6155" y="2094"/>
                  </a:lnTo>
                  <a:lnTo>
                    <a:pt x="6149" y="2136"/>
                  </a:lnTo>
                  <a:lnTo>
                    <a:pt x="6135" y="2149"/>
                  </a:lnTo>
                  <a:lnTo>
                    <a:pt x="6124" y="2163"/>
                  </a:lnTo>
                  <a:lnTo>
                    <a:pt x="6111" y="2184"/>
                  </a:lnTo>
                  <a:lnTo>
                    <a:pt x="6104" y="2201"/>
                  </a:lnTo>
                  <a:lnTo>
                    <a:pt x="6104" y="2223"/>
                  </a:lnTo>
                  <a:lnTo>
                    <a:pt x="6097" y="2243"/>
                  </a:lnTo>
                  <a:lnTo>
                    <a:pt x="6090" y="2257"/>
                  </a:lnTo>
                  <a:lnTo>
                    <a:pt x="6077" y="2278"/>
                  </a:lnTo>
                  <a:lnTo>
                    <a:pt x="6042" y="2278"/>
                  </a:lnTo>
                  <a:lnTo>
                    <a:pt x="6017" y="2287"/>
                  </a:lnTo>
                  <a:lnTo>
                    <a:pt x="5990" y="2309"/>
                  </a:lnTo>
                  <a:lnTo>
                    <a:pt x="5969" y="2336"/>
                  </a:lnTo>
                  <a:lnTo>
                    <a:pt x="5942" y="2371"/>
                  </a:lnTo>
                  <a:lnTo>
                    <a:pt x="5917" y="2395"/>
                  </a:lnTo>
                  <a:lnTo>
                    <a:pt x="5890" y="2422"/>
                  </a:lnTo>
                  <a:lnTo>
                    <a:pt x="5862" y="2443"/>
                  </a:lnTo>
                  <a:lnTo>
                    <a:pt x="5838" y="2474"/>
                  </a:lnTo>
                  <a:lnTo>
                    <a:pt x="5803" y="2509"/>
                  </a:lnTo>
                  <a:lnTo>
                    <a:pt x="5769" y="2537"/>
                  </a:lnTo>
                  <a:lnTo>
                    <a:pt x="5744" y="2557"/>
                  </a:lnTo>
                  <a:lnTo>
                    <a:pt x="5668" y="2589"/>
                  </a:lnTo>
                  <a:lnTo>
                    <a:pt x="5596" y="2616"/>
                  </a:lnTo>
                  <a:lnTo>
                    <a:pt x="5524" y="2637"/>
                  </a:lnTo>
                  <a:lnTo>
                    <a:pt x="5444" y="2650"/>
                  </a:lnTo>
                  <a:lnTo>
                    <a:pt x="5371" y="2661"/>
                  </a:lnTo>
                  <a:lnTo>
                    <a:pt x="5295" y="2682"/>
                  </a:lnTo>
                  <a:lnTo>
                    <a:pt x="5216" y="2689"/>
                  </a:lnTo>
                  <a:lnTo>
                    <a:pt x="5129" y="2675"/>
                  </a:lnTo>
                  <a:lnTo>
                    <a:pt x="5035" y="2661"/>
                  </a:lnTo>
                  <a:lnTo>
                    <a:pt x="4942" y="2650"/>
                  </a:lnTo>
                  <a:lnTo>
                    <a:pt x="4856" y="2637"/>
                  </a:lnTo>
                  <a:lnTo>
                    <a:pt x="4763" y="2630"/>
                  </a:lnTo>
                  <a:lnTo>
                    <a:pt x="4715" y="2630"/>
                  </a:lnTo>
                  <a:lnTo>
                    <a:pt x="4677" y="2637"/>
                  </a:lnTo>
                  <a:lnTo>
                    <a:pt x="4628" y="2644"/>
                  </a:lnTo>
                  <a:lnTo>
                    <a:pt x="4590" y="2658"/>
                  </a:lnTo>
                  <a:lnTo>
                    <a:pt x="4635" y="2710"/>
                  </a:lnTo>
                  <a:lnTo>
                    <a:pt x="4677" y="2768"/>
                  </a:lnTo>
                  <a:lnTo>
                    <a:pt x="4721" y="2823"/>
                  </a:lnTo>
                  <a:lnTo>
                    <a:pt x="4770" y="2875"/>
                  </a:lnTo>
                  <a:lnTo>
                    <a:pt x="4815" y="2924"/>
                  </a:lnTo>
                  <a:lnTo>
                    <a:pt x="4870" y="2969"/>
                  </a:lnTo>
                  <a:lnTo>
                    <a:pt x="4922" y="3003"/>
                  </a:lnTo>
                  <a:lnTo>
                    <a:pt x="4984" y="3038"/>
                  </a:lnTo>
                  <a:lnTo>
                    <a:pt x="4984" y="3055"/>
                  </a:lnTo>
                  <a:lnTo>
                    <a:pt x="4984" y="3076"/>
                  </a:lnTo>
                  <a:lnTo>
                    <a:pt x="4984" y="3096"/>
                  </a:lnTo>
                  <a:lnTo>
                    <a:pt x="4977" y="3117"/>
                  </a:lnTo>
                  <a:lnTo>
                    <a:pt x="4971" y="3131"/>
                  </a:lnTo>
                  <a:lnTo>
                    <a:pt x="4957" y="3142"/>
                  </a:lnTo>
                  <a:lnTo>
                    <a:pt x="4936" y="3148"/>
                  </a:lnTo>
                  <a:lnTo>
                    <a:pt x="4914" y="3156"/>
                  </a:lnTo>
                  <a:lnTo>
                    <a:pt x="4828" y="3249"/>
                  </a:lnTo>
                  <a:lnTo>
                    <a:pt x="4756" y="3349"/>
                  </a:lnTo>
                  <a:lnTo>
                    <a:pt x="4697" y="3450"/>
                  </a:lnTo>
                  <a:lnTo>
                    <a:pt x="4642" y="3556"/>
                  </a:lnTo>
                  <a:lnTo>
                    <a:pt x="4603" y="3670"/>
                  </a:lnTo>
                  <a:lnTo>
                    <a:pt x="4569" y="3791"/>
                  </a:lnTo>
                  <a:lnTo>
                    <a:pt x="4548" y="3909"/>
                  </a:lnTo>
                  <a:lnTo>
                    <a:pt x="4534" y="4029"/>
                  </a:lnTo>
                  <a:lnTo>
                    <a:pt x="4562" y="4037"/>
                  </a:lnTo>
                  <a:lnTo>
                    <a:pt x="4583" y="4037"/>
                  </a:lnTo>
                  <a:lnTo>
                    <a:pt x="4603" y="4029"/>
                  </a:lnTo>
                  <a:lnTo>
                    <a:pt x="4621" y="4015"/>
                  </a:lnTo>
                  <a:lnTo>
                    <a:pt x="4642" y="4002"/>
                  </a:lnTo>
                  <a:lnTo>
                    <a:pt x="4663" y="3985"/>
                  </a:lnTo>
                  <a:lnTo>
                    <a:pt x="4683" y="3971"/>
                  </a:lnTo>
                  <a:lnTo>
                    <a:pt x="4704" y="3957"/>
                  </a:lnTo>
                  <a:lnTo>
                    <a:pt x="4690" y="3943"/>
                  </a:lnTo>
                  <a:lnTo>
                    <a:pt x="4749" y="3902"/>
                  </a:lnTo>
                  <a:lnTo>
                    <a:pt x="4815" y="3871"/>
                  </a:lnTo>
                  <a:lnTo>
                    <a:pt x="4891" y="3836"/>
                  </a:lnTo>
                  <a:lnTo>
                    <a:pt x="4963" y="3802"/>
                  </a:lnTo>
                  <a:lnTo>
                    <a:pt x="5035" y="3764"/>
                  </a:lnTo>
                  <a:lnTo>
                    <a:pt x="5101" y="3722"/>
                  </a:lnTo>
                  <a:lnTo>
                    <a:pt x="5136" y="3698"/>
                  </a:lnTo>
                  <a:lnTo>
                    <a:pt x="5170" y="3670"/>
                  </a:lnTo>
                  <a:lnTo>
                    <a:pt x="5195" y="3635"/>
                  </a:lnTo>
                  <a:lnTo>
                    <a:pt x="5222" y="3597"/>
                  </a:lnTo>
                  <a:lnTo>
                    <a:pt x="5236" y="3608"/>
                  </a:lnTo>
                  <a:lnTo>
                    <a:pt x="5243" y="3608"/>
                  </a:lnTo>
                  <a:lnTo>
                    <a:pt x="5257" y="3608"/>
                  </a:lnTo>
                  <a:lnTo>
                    <a:pt x="5271" y="3608"/>
                  </a:lnTo>
                  <a:lnTo>
                    <a:pt x="5282" y="3608"/>
                  </a:lnTo>
                  <a:lnTo>
                    <a:pt x="5295" y="3608"/>
                  </a:lnTo>
                  <a:lnTo>
                    <a:pt x="5309" y="3608"/>
                  </a:lnTo>
                  <a:lnTo>
                    <a:pt x="5329" y="3608"/>
                  </a:lnTo>
                  <a:lnTo>
                    <a:pt x="5395" y="3549"/>
                  </a:lnTo>
                  <a:lnTo>
                    <a:pt x="5467" y="3491"/>
                  </a:lnTo>
                  <a:lnTo>
                    <a:pt x="5551" y="3435"/>
                  </a:lnTo>
                  <a:lnTo>
                    <a:pt x="5623" y="3384"/>
                  </a:lnTo>
                  <a:lnTo>
                    <a:pt x="5703" y="3342"/>
                  </a:lnTo>
                  <a:lnTo>
                    <a:pt x="5789" y="3318"/>
                  </a:lnTo>
                  <a:lnTo>
                    <a:pt x="5838" y="3304"/>
                  </a:lnTo>
                  <a:lnTo>
                    <a:pt x="5882" y="3304"/>
                  </a:lnTo>
                  <a:lnTo>
                    <a:pt x="5938" y="3304"/>
                  </a:lnTo>
                  <a:lnTo>
                    <a:pt x="5983" y="3304"/>
                  </a:lnTo>
                  <a:lnTo>
                    <a:pt x="6141" y="3277"/>
                  </a:lnTo>
                  <a:lnTo>
                    <a:pt x="6304" y="3263"/>
                  </a:lnTo>
                  <a:lnTo>
                    <a:pt x="6470" y="3249"/>
                  </a:lnTo>
                  <a:lnTo>
                    <a:pt x="6636" y="3242"/>
                  </a:lnTo>
                  <a:lnTo>
                    <a:pt x="6795" y="3235"/>
                  </a:lnTo>
                  <a:lnTo>
                    <a:pt x="6958" y="3217"/>
                  </a:lnTo>
                  <a:lnTo>
                    <a:pt x="7037" y="3197"/>
                  </a:lnTo>
                  <a:lnTo>
                    <a:pt x="7117" y="3176"/>
                  </a:lnTo>
                  <a:lnTo>
                    <a:pt x="7196" y="3156"/>
                  </a:lnTo>
                  <a:lnTo>
                    <a:pt x="7269" y="3131"/>
                  </a:lnTo>
                  <a:lnTo>
                    <a:pt x="7396" y="3062"/>
                  </a:lnTo>
                  <a:lnTo>
                    <a:pt x="7524" y="2996"/>
                  </a:lnTo>
                  <a:lnTo>
                    <a:pt x="7656" y="2931"/>
                  </a:lnTo>
                  <a:lnTo>
                    <a:pt x="7791" y="2868"/>
                  </a:lnTo>
                  <a:lnTo>
                    <a:pt x="7863" y="2851"/>
                  </a:lnTo>
                  <a:lnTo>
                    <a:pt x="7932" y="2831"/>
                  </a:lnTo>
                  <a:lnTo>
                    <a:pt x="8005" y="2823"/>
                  </a:lnTo>
                  <a:lnTo>
                    <a:pt x="8070" y="2817"/>
                  </a:lnTo>
                  <a:lnTo>
                    <a:pt x="8143" y="2823"/>
                  </a:lnTo>
                  <a:lnTo>
                    <a:pt x="8219" y="2837"/>
                  </a:lnTo>
                  <a:lnTo>
                    <a:pt x="8292" y="2862"/>
                  </a:lnTo>
                  <a:lnTo>
                    <a:pt x="8364" y="2897"/>
                  </a:lnTo>
                  <a:lnTo>
                    <a:pt x="8433" y="2924"/>
                  </a:lnTo>
                  <a:lnTo>
                    <a:pt x="8502" y="2948"/>
                  </a:lnTo>
                  <a:lnTo>
                    <a:pt x="8561" y="2989"/>
                  </a:lnTo>
                  <a:lnTo>
                    <a:pt x="8620" y="3030"/>
                  </a:lnTo>
                  <a:lnTo>
                    <a:pt x="8675" y="3076"/>
                  </a:lnTo>
                  <a:lnTo>
                    <a:pt x="8727" y="3124"/>
                  </a:lnTo>
                  <a:lnTo>
                    <a:pt x="8776" y="3176"/>
                  </a:lnTo>
                  <a:lnTo>
                    <a:pt x="8820" y="3235"/>
                  </a:lnTo>
                  <a:lnTo>
                    <a:pt x="8855" y="3297"/>
                  </a:lnTo>
                  <a:lnTo>
                    <a:pt x="8892" y="3356"/>
                  </a:lnTo>
                  <a:lnTo>
                    <a:pt x="8927" y="3421"/>
                  </a:lnTo>
                  <a:lnTo>
                    <a:pt x="8955" y="3491"/>
                  </a:lnTo>
                  <a:lnTo>
                    <a:pt x="9000" y="3629"/>
                  </a:lnTo>
                  <a:lnTo>
                    <a:pt x="9035" y="3764"/>
                  </a:lnTo>
                  <a:lnTo>
                    <a:pt x="9087" y="3798"/>
                  </a:lnTo>
                  <a:lnTo>
                    <a:pt x="9134" y="3830"/>
                  </a:lnTo>
                  <a:lnTo>
                    <a:pt x="9186" y="3857"/>
                  </a:lnTo>
                  <a:lnTo>
                    <a:pt x="9242" y="3877"/>
                  </a:lnTo>
                  <a:lnTo>
                    <a:pt x="9356" y="3916"/>
                  </a:lnTo>
                  <a:lnTo>
                    <a:pt x="9467" y="3943"/>
                  </a:lnTo>
                  <a:lnTo>
                    <a:pt x="9588" y="3971"/>
                  </a:lnTo>
                  <a:lnTo>
                    <a:pt x="9701" y="3995"/>
                  </a:lnTo>
                  <a:lnTo>
                    <a:pt x="9816" y="4037"/>
                  </a:lnTo>
                  <a:lnTo>
                    <a:pt x="9926" y="4085"/>
                  </a:lnTo>
                  <a:lnTo>
                    <a:pt x="10023" y="4102"/>
                  </a:lnTo>
                  <a:lnTo>
                    <a:pt x="10116" y="4130"/>
                  </a:lnTo>
                  <a:lnTo>
                    <a:pt x="10210" y="4164"/>
                  </a:lnTo>
                  <a:lnTo>
                    <a:pt x="10296" y="4210"/>
                  </a:lnTo>
                  <a:lnTo>
                    <a:pt x="10383" y="4257"/>
                  </a:lnTo>
                  <a:lnTo>
                    <a:pt x="10469" y="4309"/>
                  </a:lnTo>
                  <a:lnTo>
                    <a:pt x="10548" y="4365"/>
                  </a:lnTo>
                  <a:lnTo>
                    <a:pt x="10628" y="4424"/>
                  </a:lnTo>
                  <a:lnTo>
                    <a:pt x="10787" y="4559"/>
                  </a:lnTo>
                  <a:lnTo>
                    <a:pt x="10942" y="4697"/>
                  </a:lnTo>
                  <a:lnTo>
                    <a:pt x="11087" y="4845"/>
                  </a:lnTo>
                  <a:lnTo>
                    <a:pt x="11236" y="4983"/>
                  </a:lnTo>
                  <a:lnTo>
                    <a:pt x="11329" y="5098"/>
                  </a:lnTo>
                  <a:lnTo>
                    <a:pt x="11409" y="5205"/>
                  </a:lnTo>
                  <a:lnTo>
                    <a:pt x="11481" y="5322"/>
                  </a:lnTo>
                  <a:lnTo>
                    <a:pt x="11547" y="5443"/>
                  </a:lnTo>
                  <a:lnTo>
                    <a:pt x="11602" y="5571"/>
                  </a:lnTo>
                  <a:lnTo>
                    <a:pt x="11648" y="5699"/>
                  </a:lnTo>
                  <a:lnTo>
                    <a:pt x="11689" y="5830"/>
                  </a:lnTo>
                  <a:lnTo>
                    <a:pt x="11717" y="5965"/>
                  </a:lnTo>
                  <a:lnTo>
                    <a:pt x="11755" y="6045"/>
                  </a:lnTo>
                  <a:lnTo>
                    <a:pt x="11796" y="6124"/>
                  </a:lnTo>
                  <a:lnTo>
                    <a:pt x="11827" y="6204"/>
                  </a:lnTo>
                  <a:lnTo>
                    <a:pt x="11861" y="6290"/>
                  </a:lnTo>
                  <a:lnTo>
                    <a:pt x="11924" y="6463"/>
                  </a:lnTo>
                  <a:lnTo>
                    <a:pt x="11968" y="6646"/>
                  </a:lnTo>
                  <a:lnTo>
                    <a:pt x="12055" y="7005"/>
                  </a:lnTo>
                  <a:lnTo>
                    <a:pt x="12141" y="7365"/>
                  </a:lnTo>
                  <a:lnTo>
                    <a:pt x="12197" y="7545"/>
                  </a:lnTo>
                  <a:lnTo>
                    <a:pt x="12256" y="7710"/>
                  </a:lnTo>
                  <a:lnTo>
                    <a:pt x="12290" y="7797"/>
                  </a:lnTo>
                  <a:lnTo>
                    <a:pt x="12322" y="7880"/>
                  </a:lnTo>
                  <a:lnTo>
                    <a:pt x="12370" y="7952"/>
                  </a:lnTo>
                  <a:lnTo>
                    <a:pt x="12414" y="8032"/>
                  </a:lnTo>
                  <a:lnTo>
                    <a:pt x="12463" y="8104"/>
                  </a:lnTo>
                  <a:lnTo>
                    <a:pt x="12515" y="8170"/>
                  </a:lnTo>
                  <a:lnTo>
                    <a:pt x="12578" y="8246"/>
                  </a:lnTo>
                  <a:lnTo>
                    <a:pt x="12642" y="8305"/>
                  </a:lnTo>
                  <a:lnTo>
                    <a:pt x="12708" y="8370"/>
                  </a:lnTo>
                  <a:lnTo>
                    <a:pt x="12788" y="8426"/>
                  </a:lnTo>
                  <a:lnTo>
                    <a:pt x="12871" y="8484"/>
                  </a:lnTo>
                  <a:lnTo>
                    <a:pt x="12964" y="8533"/>
                  </a:lnTo>
                  <a:lnTo>
                    <a:pt x="13010" y="8550"/>
                  </a:lnTo>
                  <a:lnTo>
                    <a:pt x="13065" y="8564"/>
                  </a:lnTo>
                  <a:lnTo>
                    <a:pt x="13117" y="8571"/>
                  </a:lnTo>
                  <a:lnTo>
                    <a:pt x="13168" y="8577"/>
                  </a:lnTo>
                  <a:lnTo>
                    <a:pt x="13223" y="8591"/>
                  </a:lnTo>
                  <a:lnTo>
                    <a:pt x="13275" y="8605"/>
                  </a:lnTo>
                  <a:lnTo>
                    <a:pt x="13324" y="8619"/>
                  </a:lnTo>
                  <a:lnTo>
                    <a:pt x="13368" y="8640"/>
                  </a:lnTo>
                  <a:lnTo>
                    <a:pt x="13368" y="8668"/>
                  </a:lnTo>
                  <a:lnTo>
                    <a:pt x="13382" y="8668"/>
                  </a:lnTo>
                  <a:lnTo>
                    <a:pt x="13403" y="8668"/>
                  </a:lnTo>
                  <a:lnTo>
                    <a:pt x="13417" y="8668"/>
                  </a:lnTo>
                  <a:lnTo>
                    <a:pt x="13437" y="8675"/>
                  </a:lnTo>
                  <a:lnTo>
                    <a:pt x="13448" y="8681"/>
                  </a:lnTo>
                  <a:lnTo>
                    <a:pt x="13469" y="8689"/>
                  </a:lnTo>
                  <a:lnTo>
                    <a:pt x="13483" y="8695"/>
                  </a:lnTo>
                  <a:lnTo>
                    <a:pt x="13497" y="8709"/>
                  </a:lnTo>
                  <a:lnTo>
                    <a:pt x="13469" y="8733"/>
                  </a:lnTo>
                  <a:lnTo>
                    <a:pt x="13437" y="8761"/>
                  </a:lnTo>
                  <a:lnTo>
                    <a:pt x="13410" y="8796"/>
                  </a:lnTo>
                  <a:lnTo>
                    <a:pt x="13382" y="8824"/>
                  </a:lnTo>
                  <a:lnTo>
                    <a:pt x="13355" y="8854"/>
                  </a:lnTo>
                  <a:lnTo>
                    <a:pt x="13330" y="8882"/>
                  </a:lnTo>
                  <a:lnTo>
                    <a:pt x="13310" y="8923"/>
                  </a:lnTo>
                  <a:lnTo>
                    <a:pt x="13296" y="8962"/>
                  </a:lnTo>
                  <a:lnTo>
                    <a:pt x="13310" y="8975"/>
                  </a:lnTo>
                  <a:lnTo>
                    <a:pt x="13217" y="9075"/>
                  </a:lnTo>
                  <a:lnTo>
                    <a:pt x="13131" y="9182"/>
                  </a:lnTo>
                  <a:lnTo>
                    <a:pt x="13044" y="9297"/>
                  </a:lnTo>
                  <a:lnTo>
                    <a:pt x="12967" y="9400"/>
                  </a:lnTo>
                  <a:lnTo>
                    <a:pt x="12881" y="9515"/>
                  </a:lnTo>
                  <a:lnTo>
                    <a:pt x="12802" y="9622"/>
                  </a:lnTo>
                  <a:lnTo>
                    <a:pt x="12708" y="9722"/>
                  </a:lnTo>
                  <a:lnTo>
                    <a:pt x="12608" y="9809"/>
                  </a:lnTo>
                  <a:lnTo>
                    <a:pt x="12650" y="9850"/>
                  </a:lnTo>
                  <a:lnTo>
                    <a:pt x="12694" y="9873"/>
                  </a:lnTo>
                  <a:lnTo>
                    <a:pt x="12743" y="9901"/>
                  </a:lnTo>
                  <a:lnTo>
                    <a:pt x="12795" y="9930"/>
                  </a:lnTo>
                  <a:lnTo>
                    <a:pt x="12843" y="9957"/>
                  </a:lnTo>
                  <a:lnTo>
                    <a:pt x="12895" y="9981"/>
                  </a:lnTo>
                  <a:lnTo>
                    <a:pt x="12944" y="10016"/>
                  </a:lnTo>
                  <a:lnTo>
                    <a:pt x="12988" y="10057"/>
                  </a:lnTo>
                  <a:lnTo>
                    <a:pt x="13131" y="9887"/>
                  </a:lnTo>
                  <a:lnTo>
                    <a:pt x="13275" y="9722"/>
                  </a:lnTo>
                  <a:lnTo>
                    <a:pt x="13431" y="9556"/>
                  </a:lnTo>
                  <a:lnTo>
                    <a:pt x="13576" y="9390"/>
                  </a:lnTo>
                  <a:lnTo>
                    <a:pt x="13641" y="9303"/>
                  </a:lnTo>
                  <a:lnTo>
                    <a:pt x="13711" y="9207"/>
                  </a:lnTo>
                  <a:lnTo>
                    <a:pt x="13770" y="9121"/>
                  </a:lnTo>
                  <a:lnTo>
                    <a:pt x="13828" y="9027"/>
                  </a:lnTo>
                  <a:lnTo>
                    <a:pt x="13883" y="8934"/>
                  </a:lnTo>
                  <a:lnTo>
                    <a:pt x="13921" y="8841"/>
                  </a:lnTo>
                  <a:lnTo>
                    <a:pt x="13963" y="8740"/>
                  </a:lnTo>
                  <a:lnTo>
                    <a:pt x="13998" y="8640"/>
                  </a:lnTo>
                  <a:lnTo>
                    <a:pt x="14015" y="8605"/>
                  </a:lnTo>
                  <a:lnTo>
                    <a:pt x="14036" y="8564"/>
                  </a:lnTo>
                  <a:lnTo>
                    <a:pt x="14056" y="8526"/>
                  </a:lnTo>
                  <a:lnTo>
                    <a:pt x="14077" y="8484"/>
                  </a:lnTo>
                  <a:lnTo>
                    <a:pt x="14098" y="8447"/>
                  </a:lnTo>
                  <a:lnTo>
                    <a:pt x="14122" y="8405"/>
                  </a:lnTo>
                  <a:lnTo>
                    <a:pt x="14157" y="8370"/>
                  </a:lnTo>
                  <a:lnTo>
                    <a:pt x="14198" y="8340"/>
                  </a:lnTo>
                  <a:lnTo>
                    <a:pt x="14237" y="8346"/>
                  </a:lnTo>
                  <a:lnTo>
                    <a:pt x="14271" y="8346"/>
                  </a:lnTo>
                  <a:lnTo>
                    <a:pt x="14301" y="8332"/>
                  </a:lnTo>
                  <a:lnTo>
                    <a:pt x="14329" y="8318"/>
                  </a:lnTo>
                  <a:lnTo>
                    <a:pt x="14358" y="8298"/>
                  </a:lnTo>
                  <a:lnTo>
                    <a:pt x="14378" y="8277"/>
                  </a:lnTo>
                  <a:lnTo>
                    <a:pt x="14395" y="8253"/>
                  </a:lnTo>
                  <a:lnTo>
                    <a:pt x="14416" y="8219"/>
                  </a:lnTo>
                  <a:lnTo>
                    <a:pt x="14450" y="8153"/>
                  </a:lnTo>
                  <a:lnTo>
                    <a:pt x="14485" y="8084"/>
                  </a:lnTo>
                  <a:lnTo>
                    <a:pt x="14523" y="8024"/>
                  </a:lnTo>
                  <a:lnTo>
                    <a:pt x="14565" y="7973"/>
                  </a:lnTo>
                  <a:lnTo>
                    <a:pt x="14603" y="7938"/>
                  </a:lnTo>
                  <a:lnTo>
                    <a:pt x="14644" y="7903"/>
                  </a:lnTo>
                  <a:lnTo>
                    <a:pt x="14682" y="7873"/>
                  </a:lnTo>
                  <a:lnTo>
                    <a:pt x="14724" y="7839"/>
                  </a:lnTo>
                  <a:lnTo>
                    <a:pt x="14765" y="7817"/>
                  </a:lnTo>
                  <a:lnTo>
                    <a:pt x="14810" y="7797"/>
                  </a:lnTo>
                  <a:lnTo>
                    <a:pt x="14831" y="7797"/>
                  </a:lnTo>
                  <a:lnTo>
                    <a:pt x="14859" y="7797"/>
                  </a:lnTo>
                  <a:lnTo>
                    <a:pt x="14882" y="7797"/>
                  </a:lnTo>
                  <a:lnTo>
                    <a:pt x="14911" y="7804"/>
                  </a:lnTo>
                  <a:lnTo>
                    <a:pt x="14952" y="7825"/>
                  </a:lnTo>
                  <a:lnTo>
                    <a:pt x="14989" y="7845"/>
                  </a:lnTo>
                  <a:lnTo>
                    <a:pt x="15024" y="7866"/>
                  </a:lnTo>
                  <a:lnTo>
                    <a:pt x="15062" y="7890"/>
                  </a:lnTo>
                  <a:lnTo>
                    <a:pt x="15104" y="7911"/>
                  </a:lnTo>
                  <a:lnTo>
                    <a:pt x="15138" y="7946"/>
                  </a:lnTo>
                  <a:lnTo>
                    <a:pt x="15170" y="7973"/>
                  </a:lnTo>
                  <a:lnTo>
                    <a:pt x="15204" y="7997"/>
                  </a:lnTo>
                  <a:lnTo>
                    <a:pt x="15263" y="8038"/>
                  </a:lnTo>
                  <a:lnTo>
                    <a:pt x="15332" y="8076"/>
                  </a:lnTo>
                  <a:lnTo>
                    <a:pt x="15398" y="8125"/>
                  </a:lnTo>
                  <a:lnTo>
                    <a:pt x="15464" y="8167"/>
                  </a:lnTo>
                  <a:lnTo>
                    <a:pt x="15525" y="8211"/>
                  </a:lnTo>
                  <a:lnTo>
                    <a:pt x="15585" y="8260"/>
                  </a:lnTo>
                  <a:lnTo>
                    <a:pt x="15649" y="8298"/>
                  </a:lnTo>
                  <a:lnTo>
                    <a:pt x="15712" y="8340"/>
                  </a:lnTo>
                  <a:lnTo>
                    <a:pt x="15726" y="8364"/>
                  </a:lnTo>
                  <a:lnTo>
                    <a:pt x="15726" y="8384"/>
                  </a:lnTo>
                  <a:lnTo>
                    <a:pt x="15726" y="8412"/>
                  </a:lnTo>
                  <a:lnTo>
                    <a:pt x="15712" y="8433"/>
                  </a:lnTo>
                  <a:lnTo>
                    <a:pt x="15684" y="8464"/>
                  </a:lnTo>
                  <a:lnTo>
                    <a:pt x="15657" y="8499"/>
                  </a:lnTo>
                  <a:lnTo>
                    <a:pt x="15626" y="8533"/>
                  </a:lnTo>
                  <a:lnTo>
                    <a:pt x="15612" y="8564"/>
                  </a:lnTo>
                  <a:lnTo>
                    <a:pt x="15619" y="8585"/>
                  </a:lnTo>
                  <a:lnTo>
                    <a:pt x="15626" y="8599"/>
                  </a:lnTo>
                  <a:lnTo>
                    <a:pt x="15643" y="8619"/>
                  </a:lnTo>
                  <a:lnTo>
                    <a:pt x="15671" y="8634"/>
                  </a:lnTo>
                  <a:lnTo>
                    <a:pt x="15743" y="8640"/>
                  </a:lnTo>
                  <a:lnTo>
                    <a:pt x="15819" y="8661"/>
                  </a:lnTo>
                  <a:lnTo>
                    <a:pt x="15891" y="8689"/>
                  </a:lnTo>
                  <a:lnTo>
                    <a:pt x="15965" y="8730"/>
                  </a:lnTo>
                  <a:lnTo>
                    <a:pt x="16030" y="8767"/>
                  </a:lnTo>
                  <a:lnTo>
                    <a:pt x="16099" y="8816"/>
                  </a:lnTo>
                  <a:lnTo>
                    <a:pt x="16165" y="8861"/>
                  </a:lnTo>
                  <a:lnTo>
                    <a:pt x="16224" y="8923"/>
                  </a:lnTo>
                  <a:lnTo>
                    <a:pt x="16286" y="8975"/>
                  </a:lnTo>
                  <a:lnTo>
                    <a:pt x="16337" y="9041"/>
                  </a:lnTo>
                  <a:lnTo>
                    <a:pt x="16386" y="9110"/>
                  </a:lnTo>
                  <a:lnTo>
                    <a:pt x="16431" y="9176"/>
                  </a:lnTo>
                  <a:lnTo>
                    <a:pt x="16466" y="9242"/>
                  </a:lnTo>
                  <a:lnTo>
                    <a:pt x="16504" y="9314"/>
                  </a:lnTo>
                  <a:lnTo>
                    <a:pt x="16531" y="9383"/>
                  </a:lnTo>
                  <a:lnTo>
                    <a:pt x="16552" y="9455"/>
                  </a:lnTo>
                  <a:lnTo>
                    <a:pt x="16597" y="9542"/>
                  </a:lnTo>
                  <a:lnTo>
                    <a:pt x="16631" y="9628"/>
                  </a:lnTo>
                  <a:lnTo>
                    <a:pt x="16659" y="9722"/>
                  </a:lnTo>
                  <a:lnTo>
                    <a:pt x="16683" y="9815"/>
                  </a:lnTo>
                  <a:lnTo>
                    <a:pt x="16704" y="9908"/>
                  </a:lnTo>
                  <a:lnTo>
                    <a:pt x="16732" y="10002"/>
                  </a:lnTo>
                  <a:lnTo>
                    <a:pt x="16766" y="10095"/>
                  </a:lnTo>
                  <a:lnTo>
                    <a:pt x="16804" y="10181"/>
                  </a:lnTo>
                  <a:lnTo>
                    <a:pt x="16804" y="10216"/>
                  </a:lnTo>
                  <a:lnTo>
                    <a:pt x="16812" y="10250"/>
                  </a:lnTo>
                  <a:lnTo>
                    <a:pt x="16818" y="10282"/>
                  </a:lnTo>
                  <a:lnTo>
                    <a:pt x="16818" y="10323"/>
                  </a:lnTo>
                  <a:lnTo>
                    <a:pt x="16818" y="10354"/>
                  </a:lnTo>
                  <a:lnTo>
                    <a:pt x="16812" y="10389"/>
                  </a:lnTo>
                  <a:lnTo>
                    <a:pt x="16797" y="10423"/>
                  </a:lnTo>
                  <a:lnTo>
                    <a:pt x="16777" y="10448"/>
                  </a:lnTo>
                  <a:lnTo>
                    <a:pt x="16711" y="10503"/>
                  </a:lnTo>
                  <a:lnTo>
                    <a:pt x="16645" y="10561"/>
                  </a:lnTo>
                  <a:lnTo>
                    <a:pt x="16579" y="10616"/>
                  </a:lnTo>
                  <a:lnTo>
                    <a:pt x="16504" y="10668"/>
                  </a:lnTo>
                  <a:lnTo>
                    <a:pt x="16466" y="10696"/>
                  </a:lnTo>
                  <a:lnTo>
                    <a:pt x="16424" y="10710"/>
                  </a:lnTo>
                  <a:lnTo>
                    <a:pt x="16386" y="10728"/>
                  </a:lnTo>
                  <a:lnTo>
                    <a:pt x="16345" y="10734"/>
                  </a:lnTo>
                  <a:lnTo>
                    <a:pt x="16296" y="10742"/>
                  </a:lnTo>
                  <a:lnTo>
                    <a:pt x="16251" y="10748"/>
                  </a:lnTo>
                  <a:lnTo>
                    <a:pt x="16202" y="10742"/>
                  </a:lnTo>
                  <a:lnTo>
                    <a:pt x="16158" y="10728"/>
                  </a:lnTo>
                  <a:lnTo>
                    <a:pt x="16092" y="10717"/>
                  </a:lnTo>
                  <a:lnTo>
                    <a:pt x="16037" y="10690"/>
                  </a:lnTo>
                  <a:lnTo>
                    <a:pt x="15999" y="10655"/>
                  </a:lnTo>
                  <a:lnTo>
                    <a:pt x="15971" y="10624"/>
                  </a:lnTo>
                  <a:lnTo>
                    <a:pt x="15943" y="10575"/>
                  </a:lnTo>
                  <a:lnTo>
                    <a:pt x="15930" y="10530"/>
                  </a:lnTo>
                  <a:lnTo>
                    <a:pt x="15916" y="10482"/>
                  </a:lnTo>
                  <a:lnTo>
                    <a:pt x="15913" y="10431"/>
                  </a:lnTo>
                  <a:lnTo>
                    <a:pt x="15905" y="10316"/>
                  </a:lnTo>
                  <a:lnTo>
                    <a:pt x="15899" y="10202"/>
                  </a:lnTo>
                  <a:lnTo>
                    <a:pt x="15891" y="10150"/>
                  </a:lnTo>
                  <a:lnTo>
                    <a:pt x="15878" y="10102"/>
                  </a:lnTo>
                  <a:lnTo>
                    <a:pt x="15857" y="10057"/>
                  </a:lnTo>
                  <a:lnTo>
                    <a:pt x="15836" y="10016"/>
                  </a:lnTo>
                  <a:lnTo>
                    <a:pt x="15792" y="9950"/>
                  </a:lnTo>
                  <a:lnTo>
                    <a:pt x="15743" y="9873"/>
                  </a:lnTo>
                  <a:lnTo>
                    <a:pt x="15691" y="9801"/>
                  </a:lnTo>
                  <a:lnTo>
                    <a:pt x="15636" y="9735"/>
                  </a:lnTo>
                  <a:lnTo>
                    <a:pt x="15605" y="9701"/>
                  </a:lnTo>
                  <a:lnTo>
                    <a:pt x="15571" y="9677"/>
                  </a:lnTo>
                  <a:lnTo>
                    <a:pt x="15536" y="9656"/>
                  </a:lnTo>
                  <a:lnTo>
                    <a:pt x="15498" y="9636"/>
                  </a:lnTo>
                  <a:lnTo>
                    <a:pt x="15456" y="9628"/>
                  </a:lnTo>
                  <a:lnTo>
                    <a:pt x="15412" y="9622"/>
                  </a:lnTo>
                  <a:lnTo>
                    <a:pt x="15363" y="9622"/>
                  </a:lnTo>
                  <a:lnTo>
                    <a:pt x="15318" y="9636"/>
                  </a:lnTo>
                  <a:lnTo>
                    <a:pt x="15311" y="9636"/>
                  </a:lnTo>
                  <a:lnTo>
                    <a:pt x="15304" y="9636"/>
                  </a:lnTo>
                  <a:lnTo>
                    <a:pt x="15297" y="9636"/>
                  </a:lnTo>
                  <a:lnTo>
                    <a:pt x="15283" y="9636"/>
                  </a:lnTo>
                  <a:lnTo>
                    <a:pt x="15277" y="9636"/>
                  </a:lnTo>
                  <a:lnTo>
                    <a:pt x="15269" y="9642"/>
                  </a:lnTo>
                  <a:lnTo>
                    <a:pt x="15263" y="9649"/>
                  </a:lnTo>
                  <a:lnTo>
                    <a:pt x="15304" y="9663"/>
                  </a:lnTo>
                  <a:lnTo>
                    <a:pt x="15332" y="9688"/>
                  </a:lnTo>
                  <a:lnTo>
                    <a:pt x="15346" y="9722"/>
                  </a:lnTo>
                  <a:lnTo>
                    <a:pt x="15356" y="9757"/>
                  </a:lnTo>
                  <a:lnTo>
                    <a:pt x="15363" y="9795"/>
                  </a:lnTo>
                  <a:lnTo>
                    <a:pt x="15370" y="9836"/>
                  </a:lnTo>
                  <a:lnTo>
                    <a:pt x="15370" y="9873"/>
                  </a:lnTo>
                  <a:lnTo>
                    <a:pt x="15377" y="9915"/>
                  </a:lnTo>
                  <a:lnTo>
                    <a:pt x="15370" y="9915"/>
                  </a:lnTo>
                  <a:lnTo>
                    <a:pt x="15363" y="9922"/>
                  </a:lnTo>
                  <a:lnTo>
                    <a:pt x="15356" y="9930"/>
                  </a:lnTo>
                  <a:lnTo>
                    <a:pt x="15346" y="9936"/>
                  </a:lnTo>
                  <a:lnTo>
                    <a:pt x="15338" y="9936"/>
                  </a:lnTo>
                  <a:lnTo>
                    <a:pt x="15332" y="9936"/>
                  </a:lnTo>
                  <a:lnTo>
                    <a:pt x="15325" y="9936"/>
                  </a:lnTo>
                  <a:lnTo>
                    <a:pt x="15318" y="9922"/>
                  </a:lnTo>
                  <a:lnTo>
                    <a:pt x="15190" y="10063"/>
                  </a:lnTo>
                  <a:lnTo>
                    <a:pt x="15062" y="10195"/>
                  </a:lnTo>
                  <a:lnTo>
                    <a:pt x="14938" y="10330"/>
                  </a:lnTo>
                  <a:lnTo>
                    <a:pt x="14810" y="10461"/>
                  </a:lnTo>
                  <a:lnTo>
                    <a:pt x="14678" y="10589"/>
                  </a:lnTo>
                  <a:lnTo>
                    <a:pt x="14551" y="10717"/>
                  </a:lnTo>
                  <a:lnTo>
                    <a:pt x="14422" y="10841"/>
                  </a:lnTo>
                  <a:lnTo>
                    <a:pt x="14298" y="10970"/>
                  </a:lnTo>
                  <a:lnTo>
                    <a:pt x="14223" y="11056"/>
                  </a:lnTo>
                  <a:lnTo>
                    <a:pt x="14150" y="11142"/>
                  </a:lnTo>
                  <a:lnTo>
                    <a:pt x="14084" y="11229"/>
                  </a:lnTo>
                  <a:lnTo>
                    <a:pt x="14012" y="11315"/>
                  </a:lnTo>
                  <a:lnTo>
                    <a:pt x="13943" y="11394"/>
                  </a:lnTo>
                  <a:lnTo>
                    <a:pt x="13869" y="11485"/>
                  </a:lnTo>
                  <a:lnTo>
                    <a:pt x="13797" y="11564"/>
                  </a:lnTo>
                  <a:lnTo>
                    <a:pt x="13718" y="11643"/>
                  </a:lnTo>
                  <a:lnTo>
                    <a:pt x="13676" y="11695"/>
                  </a:lnTo>
                  <a:lnTo>
                    <a:pt x="13641" y="11750"/>
                  </a:lnTo>
                  <a:lnTo>
                    <a:pt x="13604" y="11809"/>
                  </a:lnTo>
                  <a:lnTo>
                    <a:pt x="13569" y="11865"/>
                  </a:lnTo>
                  <a:lnTo>
                    <a:pt x="13538" y="11917"/>
                  </a:lnTo>
                  <a:lnTo>
                    <a:pt x="13497" y="11969"/>
                  </a:lnTo>
                  <a:lnTo>
                    <a:pt x="13455" y="12016"/>
                  </a:lnTo>
                  <a:lnTo>
                    <a:pt x="13410" y="12061"/>
                  </a:lnTo>
                  <a:lnTo>
                    <a:pt x="13362" y="12082"/>
                  </a:lnTo>
                  <a:lnTo>
                    <a:pt x="13316" y="12096"/>
                  </a:lnTo>
                  <a:lnTo>
                    <a:pt x="13275" y="12110"/>
                  </a:lnTo>
                  <a:lnTo>
                    <a:pt x="13238" y="12117"/>
                  </a:lnTo>
                  <a:lnTo>
                    <a:pt x="13195" y="12117"/>
                  </a:lnTo>
                  <a:lnTo>
                    <a:pt x="13151" y="12110"/>
                  </a:lnTo>
                  <a:lnTo>
                    <a:pt x="13109" y="12090"/>
                  </a:lnTo>
                  <a:lnTo>
                    <a:pt x="13065" y="12061"/>
                  </a:lnTo>
                  <a:lnTo>
                    <a:pt x="12936" y="11975"/>
                  </a:lnTo>
                  <a:lnTo>
                    <a:pt x="12815" y="11889"/>
                  </a:lnTo>
                  <a:lnTo>
                    <a:pt x="12688" y="11802"/>
                  </a:lnTo>
                  <a:lnTo>
                    <a:pt x="12564" y="11709"/>
                  </a:lnTo>
                  <a:lnTo>
                    <a:pt x="12435" y="11623"/>
                  </a:lnTo>
                  <a:lnTo>
                    <a:pt x="12308" y="11543"/>
                  </a:lnTo>
                  <a:lnTo>
                    <a:pt x="12183" y="11471"/>
                  </a:lnTo>
                  <a:lnTo>
                    <a:pt x="12048" y="11402"/>
                  </a:lnTo>
                  <a:lnTo>
                    <a:pt x="11990" y="11356"/>
                  </a:lnTo>
                  <a:lnTo>
                    <a:pt x="11934" y="11301"/>
                  </a:lnTo>
                  <a:lnTo>
                    <a:pt x="11882" y="11249"/>
                  </a:lnTo>
                  <a:lnTo>
                    <a:pt x="11827" y="11191"/>
                  </a:lnTo>
                  <a:lnTo>
                    <a:pt x="11769" y="11135"/>
                  </a:lnTo>
                  <a:lnTo>
                    <a:pt x="11717" y="11091"/>
                  </a:lnTo>
                  <a:lnTo>
                    <a:pt x="11682" y="11070"/>
                  </a:lnTo>
                  <a:lnTo>
                    <a:pt x="11648" y="11048"/>
                  </a:lnTo>
                  <a:lnTo>
                    <a:pt x="11616" y="11028"/>
                  </a:lnTo>
                  <a:lnTo>
                    <a:pt x="11575" y="11021"/>
                  </a:lnTo>
                  <a:lnTo>
                    <a:pt x="11568" y="11011"/>
                  </a:lnTo>
                  <a:lnTo>
                    <a:pt x="11561" y="11004"/>
                  </a:lnTo>
                  <a:lnTo>
                    <a:pt x="11547" y="10997"/>
                  </a:lnTo>
                  <a:lnTo>
                    <a:pt x="11544" y="10990"/>
                  </a:lnTo>
                  <a:lnTo>
                    <a:pt x="11536" y="10990"/>
                  </a:lnTo>
                  <a:lnTo>
                    <a:pt x="11523" y="10997"/>
                  </a:lnTo>
                  <a:lnTo>
                    <a:pt x="11516" y="10997"/>
                  </a:lnTo>
                  <a:lnTo>
                    <a:pt x="11502" y="11011"/>
                  </a:lnTo>
                  <a:lnTo>
                    <a:pt x="11502" y="11128"/>
                  </a:lnTo>
                  <a:lnTo>
                    <a:pt x="11502" y="11249"/>
                  </a:lnTo>
                  <a:lnTo>
                    <a:pt x="11502" y="11370"/>
                  </a:lnTo>
                  <a:lnTo>
                    <a:pt x="11502" y="11488"/>
                  </a:lnTo>
                  <a:lnTo>
                    <a:pt x="11502" y="11609"/>
                  </a:lnTo>
                  <a:lnTo>
                    <a:pt x="11516" y="11730"/>
                  </a:lnTo>
                  <a:lnTo>
                    <a:pt x="11530" y="11851"/>
                  </a:lnTo>
                  <a:lnTo>
                    <a:pt x="11554" y="11975"/>
                  </a:lnTo>
                  <a:lnTo>
                    <a:pt x="11554" y="12231"/>
                  </a:lnTo>
                  <a:lnTo>
                    <a:pt x="11568" y="12483"/>
                  </a:lnTo>
                  <a:lnTo>
                    <a:pt x="11596" y="12742"/>
                  </a:lnTo>
                  <a:lnTo>
                    <a:pt x="11623" y="12998"/>
                  </a:lnTo>
                  <a:lnTo>
                    <a:pt x="11654" y="13257"/>
                  </a:lnTo>
                  <a:lnTo>
                    <a:pt x="11689" y="13510"/>
                  </a:lnTo>
                  <a:lnTo>
                    <a:pt x="11709" y="13766"/>
                  </a:lnTo>
                  <a:lnTo>
                    <a:pt x="11731" y="14025"/>
                  </a:lnTo>
                  <a:lnTo>
                    <a:pt x="11723" y="14156"/>
                  </a:lnTo>
                  <a:lnTo>
                    <a:pt x="11723" y="14291"/>
                  </a:lnTo>
                  <a:lnTo>
                    <a:pt x="11734" y="14426"/>
                  </a:lnTo>
                  <a:lnTo>
                    <a:pt x="11755" y="14556"/>
                  </a:lnTo>
                  <a:lnTo>
                    <a:pt x="11775" y="14691"/>
                  </a:lnTo>
                  <a:lnTo>
                    <a:pt x="11796" y="14823"/>
                  </a:lnTo>
                  <a:lnTo>
                    <a:pt x="11810" y="14964"/>
                  </a:lnTo>
                  <a:lnTo>
                    <a:pt x="11824" y="15096"/>
                  </a:lnTo>
                  <a:lnTo>
                    <a:pt x="11841" y="15165"/>
                  </a:lnTo>
                  <a:lnTo>
                    <a:pt x="11855" y="15224"/>
                  </a:lnTo>
                  <a:lnTo>
                    <a:pt x="11876" y="15290"/>
                  </a:lnTo>
                  <a:lnTo>
                    <a:pt x="11896" y="15351"/>
                  </a:lnTo>
                  <a:lnTo>
                    <a:pt x="11917" y="15411"/>
                  </a:lnTo>
                  <a:lnTo>
                    <a:pt x="11934" y="15472"/>
                  </a:lnTo>
                  <a:lnTo>
                    <a:pt x="11968" y="15531"/>
                  </a:lnTo>
                  <a:lnTo>
                    <a:pt x="12011" y="15583"/>
                  </a:lnTo>
                  <a:lnTo>
                    <a:pt x="12020" y="15638"/>
                  </a:lnTo>
                  <a:lnTo>
                    <a:pt x="12042" y="15676"/>
                  </a:lnTo>
                  <a:lnTo>
                    <a:pt x="12069" y="15718"/>
                  </a:lnTo>
                  <a:lnTo>
                    <a:pt x="12103" y="15759"/>
                  </a:lnTo>
                  <a:lnTo>
                    <a:pt x="12135" y="15797"/>
                  </a:lnTo>
                  <a:lnTo>
                    <a:pt x="12169" y="15839"/>
                  </a:lnTo>
                  <a:lnTo>
                    <a:pt x="12197" y="15877"/>
                  </a:lnTo>
                  <a:lnTo>
                    <a:pt x="12215" y="15926"/>
                  </a:lnTo>
                  <a:lnTo>
                    <a:pt x="12235" y="15932"/>
                  </a:lnTo>
                  <a:lnTo>
                    <a:pt x="12249" y="15946"/>
                  </a:lnTo>
                  <a:lnTo>
                    <a:pt x="12270" y="15956"/>
                  </a:lnTo>
                  <a:lnTo>
                    <a:pt x="12290" y="15963"/>
                  </a:lnTo>
                  <a:lnTo>
                    <a:pt x="12304" y="15978"/>
                  </a:lnTo>
                  <a:lnTo>
                    <a:pt x="12322" y="15998"/>
                  </a:lnTo>
                  <a:lnTo>
                    <a:pt x="12336" y="16012"/>
                  </a:lnTo>
                  <a:lnTo>
                    <a:pt x="12356" y="16033"/>
                  </a:lnTo>
                  <a:lnTo>
                    <a:pt x="12356" y="16042"/>
                  </a:lnTo>
                  <a:lnTo>
                    <a:pt x="12356" y="16056"/>
                  </a:lnTo>
                  <a:lnTo>
                    <a:pt x="12356" y="16070"/>
                  </a:lnTo>
                  <a:lnTo>
                    <a:pt x="12349" y="16077"/>
                  </a:lnTo>
                  <a:lnTo>
                    <a:pt x="12349" y="16091"/>
                  </a:lnTo>
                  <a:lnTo>
                    <a:pt x="12342" y="16098"/>
                  </a:lnTo>
                  <a:lnTo>
                    <a:pt x="12328" y="16098"/>
                  </a:lnTo>
                  <a:lnTo>
                    <a:pt x="12314" y="16105"/>
                  </a:lnTo>
                  <a:lnTo>
                    <a:pt x="12276" y="16140"/>
                  </a:lnTo>
                  <a:lnTo>
                    <a:pt x="12228" y="16171"/>
                  </a:lnTo>
                  <a:lnTo>
                    <a:pt x="12183" y="16205"/>
                  </a:lnTo>
                  <a:lnTo>
                    <a:pt x="12141" y="16232"/>
                  </a:lnTo>
                  <a:lnTo>
                    <a:pt x="12048" y="16278"/>
                  </a:lnTo>
                  <a:lnTo>
                    <a:pt x="11948" y="16319"/>
                  </a:lnTo>
                  <a:lnTo>
                    <a:pt x="11847" y="16358"/>
                  </a:lnTo>
                  <a:lnTo>
                    <a:pt x="11755" y="16399"/>
                  </a:lnTo>
                  <a:lnTo>
                    <a:pt x="11654" y="16437"/>
                  </a:lnTo>
                  <a:lnTo>
                    <a:pt x="11561" y="16485"/>
                  </a:lnTo>
                  <a:lnTo>
                    <a:pt x="11561" y="16530"/>
                  </a:lnTo>
                  <a:lnTo>
                    <a:pt x="11554" y="16578"/>
                  </a:lnTo>
                  <a:lnTo>
                    <a:pt x="11547" y="16617"/>
                  </a:lnTo>
                  <a:lnTo>
                    <a:pt x="11536" y="16658"/>
                  </a:lnTo>
                  <a:lnTo>
                    <a:pt x="11530" y="16707"/>
                  </a:lnTo>
                  <a:lnTo>
                    <a:pt x="11516" y="16744"/>
                  </a:lnTo>
                  <a:lnTo>
                    <a:pt x="11509" y="16785"/>
                  </a:lnTo>
                  <a:lnTo>
                    <a:pt x="11502" y="16831"/>
                  </a:lnTo>
                  <a:lnTo>
                    <a:pt x="11447" y="16859"/>
                  </a:lnTo>
                  <a:lnTo>
                    <a:pt x="11409" y="16893"/>
                  </a:lnTo>
                  <a:lnTo>
                    <a:pt x="11374" y="16931"/>
                  </a:lnTo>
                  <a:lnTo>
                    <a:pt x="11351" y="16980"/>
                  </a:lnTo>
                  <a:lnTo>
                    <a:pt x="11323" y="17018"/>
                  </a:lnTo>
                  <a:lnTo>
                    <a:pt x="11294" y="17059"/>
                  </a:lnTo>
                  <a:lnTo>
                    <a:pt x="11257" y="17096"/>
                  </a:lnTo>
                  <a:lnTo>
                    <a:pt x="11208" y="17131"/>
                  </a:lnTo>
                  <a:lnTo>
                    <a:pt x="11164" y="17159"/>
                  </a:lnTo>
                  <a:lnTo>
                    <a:pt x="11115" y="17180"/>
                  </a:lnTo>
                  <a:lnTo>
                    <a:pt x="11074" y="17190"/>
                  </a:lnTo>
                  <a:lnTo>
                    <a:pt x="11029" y="17197"/>
                  </a:lnTo>
                  <a:lnTo>
                    <a:pt x="10936" y="17197"/>
                  </a:lnTo>
                  <a:lnTo>
                    <a:pt x="10842" y="17190"/>
                  </a:lnTo>
                  <a:lnTo>
                    <a:pt x="10749" y="17180"/>
                  </a:lnTo>
                  <a:lnTo>
                    <a:pt x="10649" y="17166"/>
                  </a:lnTo>
                  <a:lnTo>
                    <a:pt x="10548" y="17159"/>
                  </a:lnTo>
                  <a:lnTo>
                    <a:pt x="10448" y="17159"/>
                  </a:lnTo>
                  <a:lnTo>
                    <a:pt x="10314" y="17159"/>
                  </a:lnTo>
                  <a:lnTo>
                    <a:pt x="10182" y="17153"/>
                  </a:lnTo>
                  <a:lnTo>
                    <a:pt x="10116" y="17139"/>
                  </a:lnTo>
                  <a:lnTo>
                    <a:pt x="10047" y="17124"/>
                  </a:lnTo>
                  <a:lnTo>
                    <a:pt x="9981" y="17104"/>
                  </a:lnTo>
                  <a:lnTo>
                    <a:pt x="9909" y="17087"/>
                  </a:lnTo>
                  <a:lnTo>
                    <a:pt x="9847" y="17059"/>
                  </a:lnTo>
                  <a:lnTo>
                    <a:pt x="9781" y="17032"/>
                  </a:lnTo>
                  <a:lnTo>
                    <a:pt x="9715" y="16997"/>
                  </a:lnTo>
                  <a:lnTo>
                    <a:pt x="9653" y="16966"/>
                  </a:lnTo>
                  <a:lnTo>
                    <a:pt x="9594" y="16917"/>
                  </a:lnTo>
                  <a:lnTo>
                    <a:pt x="9543" y="16872"/>
                  </a:lnTo>
                  <a:lnTo>
                    <a:pt x="9487" y="16817"/>
                  </a:lnTo>
                  <a:lnTo>
                    <a:pt x="9442" y="16765"/>
                  </a:lnTo>
                  <a:lnTo>
                    <a:pt x="9408" y="16793"/>
                  </a:lnTo>
                  <a:lnTo>
                    <a:pt x="9366" y="16817"/>
                  </a:lnTo>
                  <a:lnTo>
                    <a:pt x="9329" y="16831"/>
                  </a:lnTo>
                  <a:lnTo>
                    <a:pt x="9287" y="16845"/>
                  </a:lnTo>
                  <a:lnTo>
                    <a:pt x="9249" y="16851"/>
                  </a:lnTo>
                  <a:lnTo>
                    <a:pt x="9200" y="16859"/>
                  </a:lnTo>
                  <a:lnTo>
                    <a:pt x="9156" y="16851"/>
                  </a:lnTo>
                  <a:lnTo>
                    <a:pt x="9114" y="16851"/>
                  </a:lnTo>
                  <a:lnTo>
                    <a:pt x="9021" y="16837"/>
                  </a:lnTo>
                  <a:lnTo>
                    <a:pt x="8927" y="16817"/>
                  </a:lnTo>
                  <a:lnTo>
                    <a:pt x="8840" y="16799"/>
                  </a:lnTo>
                  <a:lnTo>
                    <a:pt x="8754" y="16779"/>
                  </a:lnTo>
                  <a:lnTo>
                    <a:pt x="8641" y="16785"/>
                  </a:lnTo>
                  <a:lnTo>
                    <a:pt x="8520" y="16785"/>
                  </a:lnTo>
                  <a:lnTo>
                    <a:pt x="8405" y="16793"/>
                  </a:lnTo>
                  <a:lnTo>
                    <a:pt x="8292" y="16803"/>
                  </a:lnTo>
                  <a:lnTo>
                    <a:pt x="8237" y="16817"/>
                  </a:lnTo>
                  <a:lnTo>
                    <a:pt x="8177" y="16831"/>
                  </a:lnTo>
                  <a:lnTo>
                    <a:pt x="8125" y="16845"/>
                  </a:lnTo>
                  <a:lnTo>
                    <a:pt x="8070" y="16865"/>
                  </a:lnTo>
                  <a:lnTo>
                    <a:pt x="8019" y="16893"/>
                  </a:lnTo>
                  <a:lnTo>
                    <a:pt x="7963" y="16924"/>
                  </a:lnTo>
                  <a:lnTo>
                    <a:pt x="7918" y="16958"/>
                  </a:lnTo>
                  <a:lnTo>
                    <a:pt x="7869" y="16997"/>
                  </a:lnTo>
                  <a:lnTo>
                    <a:pt x="7791" y="17018"/>
                  </a:lnTo>
                  <a:lnTo>
                    <a:pt x="7718" y="17045"/>
                  </a:lnTo>
                  <a:lnTo>
                    <a:pt x="7645" y="17079"/>
                  </a:lnTo>
                  <a:lnTo>
                    <a:pt x="7569" y="17104"/>
                  </a:lnTo>
                  <a:lnTo>
                    <a:pt x="7489" y="17124"/>
                  </a:lnTo>
                  <a:lnTo>
                    <a:pt x="7417" y="17145"/>
                  </a:lnTo>
                  <a:lnTo>
                    <a:pt x="7376" y="17145"/>
                  </a:lnTo>
                  <a:lnTo>
                    <a:pt x="7338" y="17145"/>
                  </a:lnTo>
                  <a:lnTo>
                    <a:pt x="7296" y="17145"/>
                  </a:lnTo>
                  <a:lnTo>
                    <a:pt x="7258" y="17131"/>
                  </a:lnTo>
                  <a:lnTo>
                    <a:pt x="7210" y="17159"/>
                  </a:lnTo>
                  <a:lnTo>
                    <a:pt x="7165" y="17173"/>
                  </a:lnTo>
                  <a:lnTo>
                    <a:pt x="7117" y="17183"/>
                  </a:lnTo>
                  <a:lnTo>
                    <a:pt x="7065" y="17190"/>
                  </a:lnTo>
                  <a:lnTo>
                    <a:pt x="6971" y="17197"/>
                  </a:lnTo>
                  <a:lnTo>
                    <a:pt x="6871" y="17197"/>
                  </a:lnTo>
                  <a:lnTo>
                    <a:pt x="6771" y="17197"/>
                  </a:lnTo>
                  <a:lnTo>
                    <a:pt x="6677" y="17197"/>
                  </a:lnTo>
                  <a:lnTo>
                    <a:pt x="6622" y="17204"/>
                  </a:lnTo>
                  <a:lnTo>
                    <a:pt x="6578" y="17211"/>
                  </a:lnTo>
                  <a:lnTo>
                    <a:pt x="6529" y="17217"/>
                  </a:lnTo>
                  <a:lnTo>
                    <a:pt x="6484" y="17231"/>
                  </a:lnTo>
                  <a:lnTo>
                    <a:pt x="6356" y="17231"/>
                  </a:lnTo>
                  <a:lnTo>
                    <a:pt x="6225" y="17239"/>
                  </a:lnTo>
                  <a:lnTo>
                    <a:pt x="6090" y="17245"/>
                  </a:lnTo>
                  <a:lnTo>
                    <a:pt x="5956" y="17259"/>
                  </a:lnTo>
                  <a:lnTo>
                    <a:pt x="5824" y="17274"/>
                  </a:lnTo>
                  <a:lnTo>
                    <a:pt x="5682" y="17280"/>
                  </a:lnTo>
                  <a:lnTo>
                    <a:pt x="5551" y="17280"/>
                  </a:lnTo>
                  <a:lnTo>
                    <a:pt x="5416" y="17266"/>
                  </a:lnTo>
                  <a:lnTo>
                    <a:pt x="5364" y="17252"/>
                  </a:lnTo>
                  <a:lnTo>
                    <a:pt x="5316" y="17245"/>
                  </a:lnTo>
                  <a:lnTo>
                    <a:pt x="5257" y="17252"/>
                  </a:lnTo>
                  <a:lnTo>
                    <a:pt x="5202" y="17259"/>
                  </a:lnTo>
                  <a:lnTo>
                    <a:pt x="5143" y="17259"/>
                  </a:lnTo>
                  <a:lnTo>
                    <a:pt x="5087" y="17259"/>
                  </a:lnTo>
                  <a:lnTo>
                    <a:pt x="5035" y="17252"/>
                  </a:lnTo>
                  <a:lnTo>
                    <a:pt x="4984" y="17231"/>
                  </a:lnTo>
                  <a:lnTo>
                    <a:pt x="4914" y="17225"/>
                  </a:lnTo>
                  <a:lnTo>
                    <a:pt x="4850" y="17217"/>
                  </a:lnTo>
                  <a:lnTo>
                    <a:pt x="4798" y="17217"/>
                  </a:lnTo>
                  <a:lnTo>
                    <a:pt x="4735" y="17217"/>
                  </a:lnTo>
                  <a:lnTo>
                    <a:pt x="4677" y="17211"/>
                  </a:lnTo>
                  <a:lnTo>
                    <a:pt x="4621" y="17204"/>
                  </a:lnTo>
                  <a:lnTo>
                    <a:pt x="4562" y="17190"/>
                  </a:lnTo>
                  <a:lnTo>
                    <a:pt x="4496" y="17173"/>
                  </a:lnTo>
                  <a:lnTo>
                    <a:pt x="4375" y="17153"/>
                  </a:lnTo>
                  <a:lnTo>
                    <a:pt x="4254" y="17124"/>
                  </a:lnTo>
                  <a:lnTo>
                    <a:pt x="4133" y="17096"/>
                  </a:lnTo>
                  <a:lnTo>
                    <a:pt x="4016" y="17073"/>
                  </a:lnTo>
                  <a:lnTo>
                    <a:pt x="3895" y="17038"/>
                  </a:lnTo>
                  <a:lnTo>
                    <a:pt x="3781" y="17004"/>
                  </a:lnTo>
                  <a:lnTo>
                    <a:pt x="3667" y="16972"/>
                  </a:lnTo>
                  <a:lnTo>
                    <a:pt x="3557" y="16931"/>
                  </a:lnTo>
                  <a:lnTo>
                    <a:pt x="3536" y="16900"/>
                  </a:lnTo>
                  <a:lnTo>
                    <a:pt x="3522" y="16859"/>
                  </a:lnTo>
                  <a:lnTo>
                    <a:pt x="3515" y="16817"/>
                  </a:lnTo>
                  <a:lnTo>
                    <a:pt x="3515" y="16772"/>
                  </a:lnTo>
                  <a:lnTo>
                    <a:pt x="3515" y="16730"/>
                  </a:lnTo>
                  <a:lnTo>
                    <a:pt x="3522" y="16686"/>
                  </a:lnTo>
                  <a:lnTo>
                    <a:pt x="3529" y="16637"/>
                  </a:lnTo>
                  <a:lnTo>
                    <a:pt x="3536" y="16600"/>
                  </a:lnTo>
                  <a:lnTo>
                    <a:pt x="3515" y="16600"/>
                  </a:lnTo>
                  <a:lnTo>
                    <a:pt x="3508" y="16592"/>
                  </a:lnTo>
                  <a:lnTo>
                    <a:pt x="3508" y="16572"/>
                  </a:lnTo>
                  <a:lnTo>
                    <a:pt x="3508" y="16551"/>
                  </a:lnTo>
                  <a:lnTo>
                    <a:pt x="3508" y="16523"/>
                  </a:lnTo>
                  <a:lnTo>
                    <a:pt x="3508" y="16506"/>
                  </a:lnTo>
                  <a:lnTo>
                    <a:pt x="3508" y="16479"/>
                  </a:lnTo>
                  <a:lnTo>
                    <a:pt x="3508" y="16457"/>
                  </a:lnTo>
                  <a:lnTo>
                    <a:pt x="3681" y="16344"/>
                  </a:lnTo>
                  <a:lnTo>
                    <a:pt x="3854" y="16232"/>
                  </a:lnTo>
                  <a:lnTo>
                    <a:pt x="4030" y="16125"/>
                  </a:lnTo>
                  <a:lnTo>
                    <a:pt x="4210" y="16012"/>
                  </a:lnTo>
                  <a:lnTo>
                    <a:pt x="4383" y="15904"/>
                  </a:lnTo>
                  <a:lnTo>
                    <a:pt x="4556" y="15797"/>
                  </a:lnTo>
                  <a:lnTo>
                    <a:pt x="4735" y="15684"/>
                  </a:lnTo>
                  <a:lnTo>
                    <a:pt x="4908" y="15569"/>
                  </a:lnTo>
                  <a:lnTo>
                    <a:pt x="4922" y="15431"/>
                  </a:lnTo>
                  <a:lnTo>
                    <a:pt x="4942" y="15290"/>
                  </a:lnTo>
                  <a:lnTo>
                    <a:pt x="4957" y="15144"/>
                  </a:lnTo>
                  <a:lnTo>
                    <a:pt x="4977" y="15002"/>
                  </a:lnTo>
                  <a:lnTo>
                    <a:pt x="4991" y="14864"/>
                  </a:lnTo>
                  <a:lnTo>
                    <a:pt x="5001" y="14723"/>
                  </a:lnTo>
                  <a:lnTo>
                    <a:pt x="5015" y="14578"/>
                  </a:lnTo>
                  <a:lnTo>
                    <a:pt x="5029" y="14426"/>
                  </a:lnTo>
                  <a:lnTo>
                    <a:pt x="5043" y="14342"/>
                  </a:lnTo>
                  <a:lnTo>
                    <a:pt x="5057" y="14262"/>
                  </a:lnTo>
                  <a:lnTo>
                    <a:pt x="5057" y="14190"/>
                  </a:lnTo>
                  <a:lnTo>
                    <a:pt x="5063" y="14111"/>
                  </a:lnTo>
                  <a:lnTo>
                    <a:pt x="5063" y="14038"/>
                  </a:lnTo>
                  <a:lnTo>
                    <a:pt x="5057" y="13956"/>
                  </a:lnTo>
                  <a:lnTo>
                    <a:pt x="5049" y="13876"/>
                  </a:lnTo>
                  <a:lnTo>
                    <a:pt x="5043" y="13789"/>
                  </a:lnTo>
                  <a:lnTo>
                    <a:pt x="4963" y="13783"/>
                  </a:lnTo>
                  <a:lnTo>
                    <a:pt x="4870" y="13775"/>
                  </a:lnTo>
                  <a:lnTo>
                    <a:pt x="4784" y="13766"/>
                  </a:lnTo>
                  <a:lnTo>
                    <a:pt x="4697" y="13744"/>
                  </a:lnTo>
                  <a:lnTo>
                    <a:pt x="4611" y="13717"/>
                  </a:lnTo>
                  <a:lnTo>
                    <a:pt x="4528" y="13683"/>
                  </a:lnTo>
                  <a:lnTo>
                    <a:pt x="4490" y="13658"/>
                  </a:lnTo>
                  <a:lnTo>
                    <a:pt x="4448" y="13637"/>
                  </a:lnTo>
                  <a:lnTo>
                    <a:pt x="4418" y="13610"/>
                  </a:lnTo>
                  <a:lnTo>
                    <a:pt x="4383" y="13576"/>
                  </a:lnTo>
                  <a:lnTo>
                    <a:pt x="4375" y="13537"/>
                  </a:lnTo>
                  <a:lnTo>
                    <a:pt x="4369" y="13502"/>
                  </a:lnTo>
                  <a:lnTo>
                    <a:pt x="4355" y="13464"/>
                  </a:lnTo>
                  <a:lnTo>
                    <a:pt x="4341" y="13430"/>
                  </a:lnTo>
                  <a:lnTo>
                    <a:pt x="4327" y="13395"/>
                  </a:lnTo>
                  <a:lnTo>
                    <a:pt x="4310" y="13364"/>
                  </a:lnTo>
                  <a:lnTo>
                    <a:pt x="4289" y="13329"/>
                  </a:lnTo>
                  <a:lnTo>
                    <a:pt x="4268" y="13295"/>
                  </a:lnTo>
                  <a:lnTo>
                    <a:pt x="3394" y="13295"/>
                  </a:lnTo>
                  <a:lnTo>
                    <a:pt x="3263" y="13178"/>
                  </a:lnTo>
                  <a:lnTo>
                    <a:pt x="3134" y="13057"/>
                  </a:lnTo>
                  <a:lnTo>
                    <a:pt x="3000" y="12929"/>
                  </a:lnTo>
                  <a:lnTo>
                    <a:pt x="2875" y="12804"/>
                  </a:lnTo>
                  <a:lnTo>
                    <a:pt x="2754" y="12684"/>
                  </a:lnTo>
                  <a:lnTo>
                    <a:pt x="2627" y="12556"/>
                  </a:lnTo>
                  <a:lnTo>
                    <a:pt x="2509" y="12435"/>
                  </a:lnTo>
                  <a:lnTo>
                    <a:pt x="2388" y="12317"/>
                  </a:lnTo>
                  <a:lnTo>
                    <a:pt x="2333" y="12203"/>
                  </a:lnTo>
                  <a:lnTo>
                    <a:pt x="2288" y="12090"/>
                  </a:lnTo>
                  <a:lnTo>
                    <a:pt x="2247" y="11969"/>
                  </a:lnTo>
                  <a:lnTo>
                    <a:pt x="2209" y="11851"/>
                  </a:lnTo>
                  <a:lnTo>
                    <a:pt x="2136" y="11609"/>
                  </a:lnTo>
                  <a:lnTo>
                    <a:pt x="2067" y="11370"/>
                  </a:lnTo>
                  <a:lnTo>
                    <a:pt x="1994" y="11128"/>
                  </a:lnTo>
                  <a:lnTo>
                    <a:pt x="1929" y="10890"/>
                  </a:lnTo>
                  <a:lnTo>
                    <a:pt x="1849" y="10655"/>
                  </a:lnTo>
                  <a:lnTo>
                    <a:pt x="1756" y="10423"/>
                  </a:lnTo>
                  <a:lnTo>
                    <a:pt x="1694" y="10244"/>
                  </a:lnTo>
                  <a:lnTo>
                    <a:pt x="1635" y="10057"/>
                  </a:lnTo>
                  <a:lnTo>
                    <a:pt x="1579" y="9873"/>
                  </a:lnTo>
                  <a:lnTo>
                    <a:pt x="1521" y="9694"/>
                  </a:lnTo>
                  <a:lnTo>
                    <a:pt x="1469" y="9507"/>
                  </a:lnTo>
                  <a:lnTo>
                    <a:pt x="1414" y="9328"/>
                  </a:lnTo>
                  <a:lnTo>
                    <a:pt x="1368" y="9141"/>
                  </a:lnTo>
                  <a:lnTo>
                    <a:pt x="1334" y="8962"/>
                  </a:lnTo>
                  <a:lnTo>
                    <a:pt x="1307" y="8934"/>
                  </a:lnTo>
                  <a:lnTo>
                    <a:pt x="1255" y="8703"/>
                  </a:lnTo>
                  <a:lnTo>
                    <a:pt x="1189" y="8478"/>
                  </a:lnTo>
                  <a:lnTo>
                    <a:pt x="1127" y="8246"/>
                  </a:lnTo>
                  <a:lnTo>
                    <a:pt x="1068" y="8011"/>
                  </a:lnTo>
                  <a:lnTo>
                    <a:pt x="1006" y="7787"/>
                  </a:lnTo>
                  <a:lnTo>
                    <a:pt x="954" y="7551"/>
                  </a:lnTo>
                  <a:lnTo>
                    <a:pt x="905" y="7323"/>
                  </a:lnTo>
                  <a:lnTo>
                    <a:pt x="875" y="7099"/>
                  </a:lnTo>
                  <a:lnTo>
                    <a:pt x="861" y="7005"/>
                  </a:lnTo>
                  <a:lnTo>
                    <a:pt x="840" y="6912"/>
                  </a:lnTo>
                  <a:lnTo>
                    <a:pt x="812" y="6819"/>
                  </a:lnTo>
                  <a:lnTo>
                    <a:pt x="795" y="6733"/>
                  </a:lnTo>
                  <a:lnTo>
                    <a:pt x="781" y="6639"/>
                  </a:lnTo>
                  <a:lnTo>
                    <a:pt x="767" y="6546"/>
                  </a:lnTo>
                  <a:lnTo>
                    <a:pt x="760" y="6445"/>
                  </a:lnTo>
                  <a:lnTo>
                    <a:pt x="760" y="6345"/>
                  </a:lnTo>
                  <a:lnTo>
                    <a:pt x="726" y="6331"/>
                  </a:lnTo>
                  <a:lnTo>
                    <a:pt x="688" y="6324"/>
                  </a:lnTo>
                  <a:lnTo>
                    <a:pt x="646" y="6318"/>
                  </a:lnTo>
                  <a:lnTo>
                    <a:pt x="602" y="6310"/>
                  </a:lnTo>
                  <a:lnTo>
                    <a:pt x="559" y="6296"/>
                  </a:lnTo>
                  <a:lnTo>
                    <a:pt x="522" y="6283"/>
                  </a:lnTo>
                  <a:lnTo>
                    <a:pt x="481" y="6269"/>
                  </a:lnTo>
                  <a:lnTo>
                    <a:pt x="439" y="6245"/>
                  </a:lnTo>
                  <a:lnTo>
                    <a:pt x="380" y="6204"/>
                  </a:lnTo>
                  <a:lnTo>
                    <a:pt x="322" y="6166"/>
                  </a:lnTo>
                  <a:lnTo>
                    <a:pt x="273" y="6117"/>
                  </a:lnTo>
                  <a:lnTo>
                    <a:pt x="228" y="6065"/>
                  </a:lnTo>
                  <a:lnTo>
                    <a:pt x="187" y="6010"/>
                  </a:lnTo>
                  <a:lnTo>
                    <a:pt x="152" y="5951"/>
                  </a:lnTo>
                  <a:lnTo>
                    <a:pt x="127" y="5889"/>
                  </a:lnTo>
                  <a:lnTo>
                    <a:pt x="107" y="5823"/>
                  </a:lnTo>
                  <a:lnTo>
                    <a:pt x="66" y="5692"/>
                  </a:lnTo>
                  <a:lnTo>
                    <a:pt x="49" y="5558"/>
                  </a:lnTo>
                  <a:lnTo>
                    <a:pt x="28" y="5415"/>
                  </a:lnTo>
                  <a:lnTo>
                    <a:pt x="6" y="5277"/>
                  </a:lnTo>
                  <a:lnTo>
                    <a:pt x="0" y="5198"/>
                  </a:lnTo>
                  <a:lnTo>
                    <a:pt x="0" y="5126"/>
                  </a:lnTo>
                  <a:lnTo>
                    <a:pt x="0" y="5043"/>
                  </a:lnTo>
                  <a:lnTo>
                    <a:pt x="6" y="4970"/>
                  </a:lnTo>
                  <a:lnTo>
                    <a:pt x="35" y="4818"/>
                  </a:lnTo>
                  <a:lnTo>
                    <a:pt x="66" y="4669"/>
                  </a:lnTo>
                  <a:lnTo>
                    <a:pt x="114" y="4524"/>
                  </a:lnTo>
                  <a:lnTo>
                    <a:pt x="152" y="4375"/>
                  </a:lnTo>
                  <a:lnTo>
                    <a:pt x="193" y="4230"/>
                  </a:lnTo>
                  <a:lnTo>
                    <a:pt x="228" y="4085"/>
                  </a:lnTo>
                  <a:lnTo>
                    <a:pt x="266" y="4015"/>
                  </a:lnTo>
                  <a:lnTo>
                    <a:pt x="322" y="3957"/>
                  </a:lnTo>
                  <a:lnTo>
                    <a:pt x="380" y="3909"/>
                  </a:lnTo>
                  <a:lnTo>
                    <a:pt x="439" y="3871"/>
                  </a:lnTo>
                  <a:lnTo>
                    <a:pt x="515" y="3836"/>
                  </a:lnTo>
                  <a:lnTo>
                    <a:pt x="581" y="3808"/>
                  </a:lnTo>
                  <a:lnTo>
                    <a:pt x="660" y="3798"/>
                  </a:lnTo>
                  <a:lnTo>
                    <a:pt x="732" y="3791"/>
                  </a:lnTo>
                  <a:lnTo>
                    <a:pt x="746" y="3670"/>
                  </a:lnTo>
                  <a:lnTo>
                    <a:pt x="767" y="3556"/>
                  </a:lnTo>
                  <a:lnTo>
                    <a:pt x="795" y="3442"/>
                  </a:lnTo>
                  <a:lnTo>
                    <a:pt x="819" y="3324"/>
                  </a:lnTo>
                  <a:lnTo>
                    <a:pt x="840" y="3203"/>
                  </a:lnTo>
                  <a:lnTo>
                    <a:pt x="861" y="3082"/>
                  </a:lnTo>
                  <a:lnTo>
                    <a:pt x="875" y="2961"/>
                  </a:lnTo>
                  <a:lnTo>
                    <a:pt x="875" y="2837"/>
                  </a:lnTo>
                  <a:lnTo>
                    <a:pt x="919" y="2823"/>
                  </a:lnTo>
                  <a:lnTo>
                    <a:pt x="961" y="2810"/>
                  </a:lnTo>
                  <a:lnTo>
                    <a:pt x="999" y="2789"/>
                  </a:lnTo>
                  <a:lnTo>
                    <a:pt x="1040" y="2768"/>
                  </a:lnTo>
                  <a:lnTo>
                    <a:pt x="1082" y="2751"/>
                  </a:lnTo>
                  <a:lnTo>
                    <a:pt x="1120" y="2730"/>
                  </a:lnTo>
                  <a:lnTo>
                    <a:pt x="1161" y="2710"/>
                  </a:lnTo>
                  <a:lnTo>
                    <a:pt x="1206" y="2696"/>
                  </a:lnTo>
                  <a:lnTo>
                    <a:pt x="1241" y="2710"/>
                  </a:lnTo>
                  <a:lnTo>
                    <a:pt x="1282" y="2716"/>
                  </a:lnTo>
                  <a:lnTo>
                    <a:pt x="1313" y="2716"/>
                  </a:lnTo>
                  <a:lnTo>
                    <a:pt x="1354" y="2716"/>
                  </a:lnTo>
                  <a:lnTo>
                    <a:pt x="1428" y="2702"/>
                  </a:lnTo>
                  <a:lnTo>
                    <a:pt x="1500" y="2689"/>
                  </a:lnTo>
                  <a:lnTo>
                    <a:pt x="1573" y="2675"/>
                  </a:lnTo>
                  <a:lnTo>
                    <a:pt x="1648" y="2668"/>
                  </a:lnTo>
                  <a:lnTo>
                    <a:pt x="1680" y="2675"/>
                  </a:lnTo>
                  <a:lnTo>
                    <a:pt x="1722" y="2682"/>
                  </a:lnTo>
                  <a:lnTo>
                    <a:pt x="1756" y="2696"/>
                  </a:lnTo>
                  <a:lnTo>
                    <a:pt x="1794" y="2724"/>
                  </a:lnTo>
                  <a:lnTo>
                    <a:pt x="1907" y="2724"/>
                  </a:lnTo>
                  <a:lnTo>
                    <a:pt x="1901" y="2630"/>
                  </a:lnTo>
                  <a:lnTo>
                    <a:pt x="1887" y="2537"/>
                  </a:lnTo>
                  <a:lnTo>
                    <a:pt x="1873" y="2443"/>
                  </a:lnTo>
                  <a:lnTo>
                    <a:pt x="1860" y="2350"/>
                  </a:lnTo>
                  <a:lnTo>
                    <a:pt x="1852" y="2250"/>
                  </a:lnTo>
                  <a:lnTo>
                    <a:pt x="1852" y="2157"/>
                  </a:lnTo>
                  <a:lnTo>
                    <a:pt x="1860" y="2056"/>
                  </a:lnTo>
                  <a:lnTo>
                    <a:pt x="1880" y="1963"/>
                  </a:lnTo>
                  <a:lnTo>
                    <a:pt x="1866" y="1901"/>
                  </a:lnTo>
                  <a:lnTo>
                    <a:pt x="1860" y="1849"/>
                  </a:lnTo>
                  <a:lnTo>
                    <a:pt x="1852" y="1797"/>
                  </a:lnTo>
                  <a:lnTo>
                    <a:pt x="1860" y="1734"/>
                  </a:lnTo>
                  <a:lnTo>
                    <a:pt x="1873" y="1628"/>
                  </a:lnTo>
                  <a:lnTo>
                    <a:pt x="1901" y="1517"/>
                  </a:lnTo>
                  <a:lnTo>
                    <a:pt x="1929" y="1403"/>
                  </a:lnTo>
                  <a:lnTo>
                    <a:pt x="1967" y="1290"/>
                  </a:lnTo>
                  <a:lnTo>
                    <a:pt x="2001" y="1182"/>
                  </a:lnTo>
                  <a:lnTo>
                    <a:pt x="2028" y="1068"/>
                  </a:lnTo>
                  <a:lnTo>
                    <a:pt x="2036" y="1054"/>
                  </a:lnTo>
                  <a:lnTo>
                    <a:pt x="2042" y="1048"/>
                  </a:lnTo>
                  <a:lnTo>
                    <a:pt x="2046" y="1043"/>
                  </a:lnTo>
                  <a:lnTo>
                    <a:pt x="2053" y="1037"/>
                  </a:lnTo>
                  <a:lnTo>
                    <a:pt x="2067" y="1037"/>
                  </a:lnTo>
                  <a:lnTo>
                    <a:pt x="2074" y="1030"/>
                  </a:lnTo>
                  <a:lnTo>
                    <a:pt x="2088" y="1030"/>
                  </a:lnTo>
                  <a:lnTo>
                    <a:pt x="2094" y="1030"/>
                  </a:lnTo>
                  <a:lnTo>
                    <a:pt x="2136" y="1082"/>
                  </a:lnTo>
                  <a:lnTo>
                    <a:pt x="2160" y="1054"/>
                  </a:lnTo>
                  <a:lnTo>
                    <a:pt x="2174" y="1023"/>
                  </a:lnTo>
                  <a:lnTo>
                    <a:pt x="2188" y="982"/>
                  </a:lnTo>
                  <a:lnTo>
                    <a:pt x="2201" y="944"/>
                  </a:lnTo>
                  <a:lnTo>
                    <a:pt x="2209" y="902"/>
                  </a:lnTo>
                  <a:lnTo>
                    <a:pt x="2215" y="867"/>
                  </a:lnTo>
                  <a:lnTo>
                    <a:pt x="2229" y="836"/>
                  </a:lnTo>
                  <a:lnTo>
                    <a:pt x="2247" y="801"/>
                  </a:lnTo>
                  <a:lnTo>
                    <a:pt x="2267" y="757"/>
                  </a:lnTo>
                  <a:lnTo>
                    <a:pt x="2288" y="708"/>
                  </a:lnTo>
                  <a:lnTo>
                    <a:pt x="2309" y="657"/>
                  </a:lnTo>
                  <a:lnTo>
                    <a:pt x="2322" y="602"/>
                  </a:lnTo>
                  <a:lnTo>
                    <a:pt x="2347" y="556"/>
                  </a:lnTo>
                  <a:lnTo>
                    <a:pt x="2374" y="522"/>
                  </a:lnTo>
                  <a:lnTo>
                    <a:pt x="2396" y="508"/>
                  </a:lnTo>
                  <a:lnTo>
                    <a:pt x="2416" y="495"/>
                  </a:lnTo>
                  <a:lnTo>
                    <a:pt x="2440" y="495"/>
                  </a:lnTo>
                  <a:lnTo>
                    <a:pt x="2468" y="495"/>
                  </a:lnTo>
                  <a:lnTo>
                    <a:pt x="2474" y="529"/>
                  </a:lnTo>
                  <a:lnTo>
                    <a:pt x="2482" y="564"/>
                  </a:lnTo>
                  <a:lnTo>
                    <a:pt x="2474" y="594"/>
                  </a:lnTo>
                  <a:lnTo>
                    <a:pt x="2468" y="636"/>
                  </a:lnTo>
                  <a:lnTo>
                    <a:pt x="2468" y="667"/>
                  </a:lnTo>
                  <a:lnTo>
                    <a:pt x="2460" y="702"/>
                  </a:lnTo>
                  <a:lnTo>
                    <a:pt x="2460" y="729"/>
                  </a:lnTo>
                  <a:lnTo>
                    <a:pt x="2468" y="760"/>
                  </a:lnTo>
                  <a:lnTo>
                    <a:pt x="2509" y="702"/>
                  </a:lnTo>
                  <a:lnTo>
                    <a:pt x="2547" y="629"/>
                  </a:lnTo>
                  <a:lnTo>
                    <a:pt x="2575" y="556"/>
                  </a:lnTo>
                  <a:lnTo>
                    <a:pt x="2609" y="481"/>
                  </a:lnTo>
                  <a:lnTo>
                    <a:pt x="2641" y="408"/>
                  </a:lnTo>
                  <a:lnTo>
                    <a:pt x="2682" y="349"/>
                  </a:lnTo>
                  <a:lnTo>
                    <a:pt x="2710" y="322"/>
                  </a:lnTo>
                  <a:lnTo>
                    <a:pt x="2734" y="294"/>
                  </a:lnTo>
                  <a:lnTo>
                    <a:pt x="2768" y="276"/>
                  </a:lnTo>
                  <a:lnTo>
                    <a:pt x="2806" y="256"/>
                  </a:lnTo>
                  <a:lnTo>
                    <a:pt x="2814" y="294"/>
                  </a:lnTo>
                  <a:lnTo>
                    <a:pt x="2814" y="328"/>
                  </a:lnTo>
                  <a:lnTo>
                    <a:pt x="2806" y="369"/>
                  </a:lnTo>
                  <a:lnTo>
                    <a:pt x="2796" y="401"/>
                  </a:lnTo>
                  <a:lnTo>
                    <a:pt x="2782" y="443"/>
                  </a:lnTo>
                  <a:lnTo>
                    <a:pt x="2776" y="477"/>
                  </a:lnTo>
                  <a:lnTo>
                    <a:pt x="2768" y="508"/>
                  </a:lnTo>
                  <a:lnTo>
                    <a:pt x="2768" y="550"/>
                  </a:lnTo>
                  <a:lnTo>
                    <a:pt x="2814" y="481"/>
                  </a:lnTo>
                  <a:lnTo>
                    <a:pt x="2855" y="415"/>
                  </a:lnTo>
                  <a:lnTo>
                    <a:pt x="2897" y="349"/>
                  </a:lnTo>
                  <a:lnTo>
                    <a:pt x="2935" y="287"/>
                  </a:lnTo>
                  <a:lnTo>
                    <a:pt x="2983" y="221"/>
                  </a:lnTo>
                  <a:lnTo>
                    <a:pt x="3035" y="170"/>
                  </a:lnTo>
                  <a:lnTo>
                    <a:pt x="3062" y="141"/>
                  </a:lnTo>
                  <a:lnTo>
                    <a:pt x="3093" y="121"/>
                  </a:lnTo>
                  <a:lnTo>
                    <a:pt x="3128" y="107"/>
                  </a:lnTo>
                  <a:lnTo>
                    <a:pt x="3162" y="90"/>
                  </a:lnTo>
                  <a:lnTo>
                    <a:pt x="3177" y="100"/>
                  </a:lnTo>
                  <a:lnTo>
                    <a:pt x="3183" y="121"/>
                  </a:lnTo>
                  <a:lnTo>
                    <a:pt x="3183" y="135"/>
                  </a:lnTo>
                  <a:lnTo>
                    <a:pt x="3183" y="149"/>
                  </a:lnTo>
                  <a:lnTo>
                    <a:pt x="3177" y="176"/>
                  </a:lnTo>
                  <a:lnTo>
                    <a:pt x="3156" y="201"/>
                  </a:lnTo>
                  <a:lnTo>
                    <a:pt x="3142" y="235"/>
                  </a:lnTo>
                  <a:lnTo>
                    <a:pt x="3128" y="262"/>
                  </a:lnTo>
                  <a:lnTo>
                    <a:pt x="3121" y="287"/>
                  </a:lnTo>
                  <a:lnTo>
                    <a:pt x="3128" y="322"/>
                  </a:lnTo>
                  <a:lnTo>
                    <a:pt x="3177" y="270"/>
                  </a:lnTo>
                  <a:lnTo>
                    <a:pt x="3228" y="221"/>
                  </a:lnTo>
                  <a:lnTo>
                    <a:pt x="3277" y="170"/>
                  </a:lnTo>
                  <a:lnTo>
                    <a:pt x="3321" y="121"/>
                  </a:lnTo>
                  <a:lnTo>
                    <a:pt x="3373" y="83"/>
                  </a:lnTo>
                  <a:lnTo>
                    <a:pt x="3428" y="41"/>
                  </a:lnTo>
                  <a:lnTo>
                    <a:pt x="3463" y="28"/>
                  </a:lnTo>
                  <a:lnTo>
                    <a:pt x="3488" y="14"/>
                  </a:lnTo>
                  <a:lnTo>
                    <a:pt x="3522" y="6"/>
                  </a:lnTo>
                  <a:lnTo>
                    <a:pt x="3557" y="0"/>
                  </a:lnTo>
                  <a:close/>
                  <a:moveTo>
                    <a:pt x="694" y="4182"/>
                  </a:moveTo>
                  <a:lnTo>
                    <a:pt x="709" y="4344"/>
                  </a:lnTo>
                  <a:lnTo>
                    <a:pt x="712" y="4510"/>
                  </a:lnTo>
                  <a:lnTo>
                    <a:pt x="726" y="4669"/>
                  </a:lnTo>
                  <a:lnTo>
                    <a:pt x="746" y="4832"/>
                  </a:lnTo>
                  <a:lnTo>
                    <a:pt x="767" y="4904"/>
                  </a:lnTo>
                  <a:lnTo>
                    <a:pt x="795" y="4970"/>
                  </a:lnTo>
                  <a:lnTo>
                    <a:pt x="826" y="5035"/>
                  </a:lnTo>
                  <a:lnTo>
                    <a:pt x="875" y="5091"/>
                  </a:lnTo>
                  <a:lnTo>
                    <a:pt x="919" y="5143"/>
                  </a:lnTo>
                  <a:lnTo>
                    <a:pt x="988" y="5190"/>
                  </a:lnTo>
                  <a:lnTo>
                    <a:pt x="1068" y="5222"/>
                  </a:lnTo>
                  <a:lnTo>
                    <a:pt x="1155" y="5250"/>
                  </a:lnTo>
                  <a:lnTo>
                    <a:pt x="1282" y="5277"/>
                  </a:lnTo>
                  <a:lnTo>
                    <a:pt x="1400" y="5291"/>
                  </a:lnTo>
                  <a:lnTo>
                    <a:pt x="1527" y="5305"/>
                  </a:lnTo>
                  <a:lnTo>
                    <a:pt x="1648" y="5311"/>
                  </a:lnTo>
                  <a:lnTo>
                    <a:pt x="1766" y="5319"/>
                  </a:lnTo>
                  <a:lnTo>
                    <a:pt x="1887" y="5311"/>
                  </a:lnTo>
                  <a:lnTo>
                    <a:pt x="2008" y="5311"/>
                  </a:lnTo>
                  <a:lnTo>
                    <a:pt x="2122" y="5305"/>
                  </a:lnTo>
                  <a:lnTo>
                    <a:pt x="2136" y="5298"/>
                  </a:lnTo>
                  <a:lnTo>
                    <a:pt x="2154" y="5291"/>
                  </a:lnTo>
                  <a:lnTo>
                    <a:pt x="2174" y="5277"/>
                  </a:lnTo>
                  <a:lnTo>
                    <a:pt x="2195" y="5270"/>
                  </a:lnTo>
                  <a:lnTo>
                    <a:pt x="2209" y="5264"/>
                  </a:lnTo>
                  <a:lnTo>
                    <a:pt x="2229" y="5264"/>
                  </a:lnTo>
                  <a:lnTo>
                    <a:pt x="2247" y="5270"/>
                  </a:lnTo>
                  <a:lnTo>
                    <a:pt x="2261" y="5291"/>
                  </a:lnTo>
                  <a:lnTo>
                    <a:pt x="2247" y="5457"/>
                  </a:lnTo>
                  <a:lnTo>
                    <a:pt x="2188" y="5457"/>
                  </a:lnTo>
                  <a:lnTo>
                    <a:pt x="2122" y="5464"/>
                  </a:lnTo>
                  <a:lnTo>
                    <a:pt x="2060" y="5471"/>
                  </a:lnTo>
                  <a:lnTo>
                    <a:pt x="2001" y="5478"/>
                  </a:lnTo>
                  <a:lnTo>
                    <a:pt x="1936" y="5478"/>
                  </a:lnTo>
                  <a:lnTo>
                    <a:pt x="1873" y="5484"/>
                  </a:lnTo>
                  <a:lnTo>
                    <a:pt x="1815" y="5484"/>
                  </a:lnTo>
                  <a:lnTo>
                    <a:pt x="1756" y="5478"/>
                  </a:lnTo>
                  <a:lnTo>
                    <a:pt x="1628" y="5509"/>
                  </a:lnTo>
                  <a:lnTo>
                    <a:pt x="1507" y="5544"/>
                  </a:lnTo>
                  <a:lnTo>
                    <a:pt x="1379" y="5585"/>
                  </a:lnTo>
                  <a:lnTo>
                    <a:pt x="1268" y="5630"/>
                  </a:lnTo>
                  <a:lnTo>
                    <a:pt x="1206" y="5657"/>
                  </a:lnTo>
                  <a:lnTo>
                    <a:pt x="1155" y="5685"/>
                  </a:lnTo>
                  <a:lnTo>
                    <a:pt x="1100" y="5716"/>
                  </a:lnTo>
                  <a:lnTo>
                    <a:pt x="1048" y="5757"/>
                  </a:lnTo>
                  <a:lnTo>
                    <a:pt x="999" y="5795"/>
                  </a:lnTo>
                  <a:lnTo>
                    <a:pt x="954" y="5844"/>
                  </a:lnTo>
                  <a:lnTo>
                    <a:pt x="913" y="5889"/>
                  </a:lnTo>
                  <a:lnTo>
                    <a:pt x="875" y="5951"/>
                  </a:lnTo>
                  <a:lnTo>
                    <a:pt x="853" y="5958"/>
                  </a:lnTo>
                  <a:lnTo>
                    <a:pt x="826" y="5965"/>
                  </a:lnTo>
                  <a:lnTo>
                    <a:pt x="801" y="5958"/>
                  </a:lnTo>
                  <a:lnTo>
                    <a:pt x="781" y="5951"/>
                  </a:lnTo>
                  <a:lnTo>
                    <a:pt x="754" y="5944"/>
                  </a:lnTo>
                  <a:lnTo>
                    <a:pt x="726" y="5924"/>
                  </a:lnTo>
                  <a:lnTo>
                    <a:pt x="709" y="5910"/>
                  </a:lnTo>
                  <a:lnTo>
                    <a:pt x="688" y="5896"/>
                  </a:lnTo>
                  <a:lnTo>
                    <a:pt x="633" y="5830"/>
                  </a:lnTo>
                  <a:lnTo>
                    <a:pt x="594" y="5757"/>
                  </a:lnTo>
                  <a:lnTo>
                    <a:pt x="559" y="5685"/>
                  </a:lnTo>
                  <a:lnTo>
                    <a:pt x="532" y="5602"/>
                  </a:lnTo>
                  <a:lnTo>
                    <a:pt x="515" y="5523"/>
                  </a:lnTo>
                  <a:lnTo>
                    <a:pt x="495" y="5443"/>
                  </a:lnTo>
                  <a:lnTo>
                    <a:pt x="473" y="5357"/>
                  </a:lnTo>
                  <a:lnTo>
                    <a:pt x="453" y="5277"/>
                  </a:lnTo>
                  <a:lnTo>
                    <a:pt x="446" y="5135"/>
                  </a:lnTo>
                  <a:lnTo>
                    <a:pt x="439" y="4991"/>
                  </a:lnTo>
                  <a:lnTo>
                    <a:pt x="432" y="4845"/>
                  </a:lnTo>
                  <a:lnTo>
                    <a:pt x="432" y="4697"/>
                  </a:lnTo>
                  <a:lnTo>
                    <a:pt x="446" y="4631"/>
                  </a:lnTo>
                  <a:lnTo>
                    <a:pt x="453" y="4559"/>
                  </a:lnTo>
                  <a:lnTo>
                    <a:pt x="473" y="4490"/>
                  </a:lnTo>
                  <a:lnTo>
                    <a:pt x="501" y="4424"/>
                  </a:lnTo>
                  <a:lnTo>
                    <a:pt x="525" y="4358"/>
                  </a:lnTo>
                  <a:lnTo>
                    <a:pt x="567" y="4296"/>
                  </a:lnTo>
                  <a:lnTo>
                    <a:pt x="616" y="4237"/>
                  </a:lnTo>
                  <a:lnTo>
                    <a:pt x="674" y="4182"/>
                  </a:lnTo>
                  <a:lnTo>
                    <a:pt x="694" y="4182"/>
                  </a:lnTo>
                  <a:close/>
                  <a:moveTo>
                    <a:pt x="6383" y="8153"/>
                  </a:moveTo>
                  <a:lnTo>
                    <a:pt x="6391" y="8170"/>
                  </a:lnTo>
                  <a:lnTo>
                    <a:pt x="6411" y="8184"/>
                  </a:lnTo>
                  <a:lnTo>
                    <a:pt x="6422" y="8184"/>
                  </a:lnTo>
                  <a:lnTo>
                    <a:pt x="6443" y="8184"/>
                  </a:lnTo>
                  <a:lnTo>
                    <a:pt x="6463" y="8177"/>
                  </a:lnTo>
                  <a:lnTo>
                    <a:pt x="6491" y="8170"/>
                  </a:lnTo>
                  <a:lnTo>
                    <a:pt x="6509" y="8170"/>
                  </a:lnTo>
                  <a:lnTo>
                    <a:pt x="6536" y="8177"/>
                  </a:lnTo>
                  <a:lnTo>
                    <a:pt x="6578" y="8253"/>
                  </a:lnTo>
                  <a:lnTo>
                    <a:pt x="6622" y="8332"/>
                  </a:lnTo>
                  <a:lnTo>
                    <a:pt x="6685" y="8412"/>
                  </a:lnTo>
                  <a:lnTo>
                    <a:pt x="6751" y="8478"/>
                  </a:lnTo>
                  <a:lnTo>
                    <a:pt x="6815" y="8550"/>
                  </a:lnTo>
                  <a:lnTo>
                    <a:pt x="6892" y="8612"/>
                  </a:lnTo>
                  <a:lnTo>
                    <a:pt x="6964" y="8668"/>
                  </a:lnTo>
                  <a:lnTo>
                    <a:pt x="7044" y="8716"/>
                  </a:lnTo>
                  <a:lnTo>
                    <a:pt x="7079" y="8754"/>
                  </a:lnTo>
                  <a:lnTo>
                    <a:pt x="7103" y="8802"/>
                  </a:lnTo>
                  <a:lnTo>
                    <a:pt x="7123" y="8841"/>
                  </a:lnTo>
                  <a:lnTo>
                    <a:pt x="7137" y="8888"/>
                  </a:lnTo>
                  <a:lnTo>
                    <a:pt x="7165" y="8982"/>
                  </a:lnTo>
                  <a:lnTo>
                    <a:pt x="7175" y="9083"/>
                  </a:lnTo>
                  <a:lnTo>
                    <a:pt x="7189" y="9182"/>
                  </a:lnTo>
                  <a:lnTo>
                    <a:pt x="7203" y="9283"/>
                  </a:lnTo>
                  <a:lnTo>
                    <a:pt x="7217" y="9328"/>
                  </a:lnTo>
                  <a:lnTo>
                    <a:pt x="7224" y="9377"/>
                  </a:lnTo>
                  <a:lnTo>
                    <a:pt x="7244" y="9421"/>
                  </a:lnTo>
                  <a:lnTo>
                    <a:pt x="7258" y="9469"/>
                  </a:lnTo>
                  <a:lnTo>
                    <a:pt x="7172" y="9441"/>
                  </a:lnTo>
                  <a:lnTo>
                    <a:pt x="7089" y="9414"/>
                  </a:lnTo>
                  <a:lnTo>
                    <a:pt x="7002" y="9383"/>
                  </a:lnTo>
                  <a:lnTo>
                    <a:pt x="6923" y="9348"/>
                  </a:lnTo>
                  <a:lnTo>
                    <a:pt x="6837" y="9314"/>
                  </a:lnTo>
                  <a:lnTo>
                    <a:pt x="6757" y="9283"/>
                  </a:lnTo>
                  <a:lnTo>
                    <a:pt x="6671" y="9256"/>
                  </a:lnTo>
                  <a:lnTo>
                    <a:pt x="6584" y="9228"/>
                  </a:lnTo>
                  <a:lnTo>
                    <a:pt x="6543" y="9127"/>
                  </a:lnTo>
                  <a:lnTo>
                    <a:pt x="6504" y="9027"/>
                  </a:lnTo>
                  <a:lnTo>
                    <a:pt x="6463" y="8934"/>
                  </a:lnTo>
                  <a:lnTo>
                    <a:pt x="6422" y="8833"/>
                  </a:lnTo>
                  <a:lnTo>
                    <a:pt x="6391" y="8733"/>
                  </a:lnTo>
                  <a:lnTo>
                    <a:pt x="6356" y="8640"/>
                  </a:lnTo>
                  <a:lnTo>
                    <a:pt x="6336" y="8533"/>
                  </a:lnTo>
                  <a:lnTo>
                    <a:pt x="6328" y="8433"/>
                  </a:lnTo>
                  <a:lnTo>
                    <a:pt x="6311" y="8384"/>
                  </a:lnTo>
                  <a:lnTo>
                    <a:pt x="6297" y="8346"/>
                  </a:lnTo>
                  <a:lnTo>
                    <a:pt x="6284" y="8298"/>
                  </a:lnTo>
                  <a:lnTo>
                    <a:pt x="6270" y="8253"/>
                  </a:lnTo>
                  <a:lnTo>
                    <a:pt x="6256" y="8211"/>
                  </a:lnTo>
                  <a:lnTo>
                    <a:pt x="6235" y="8170"/>
                  </a:lnTo>
                  <a:lnTo>
                    <a:pt x="6210" y="8132"/>
                  </a:lnTo>
                  <a:lnTo>
                    <a:pt x="6176" y="8098"/>
                  </a:lnTo>
                  <a:lnTo>
                    <a:pt x="6176" y="8084"/>
                  </a:lnTo>
                  <a:lnTo>
                    <a:pt x="6183" y="8076"/>
                  </a:lnTo>
                  <a:lnTo>
                    <a:pt x="6198" y="8073"/>
                  </a:lnTo>
                  <a:lnTo>
                    <a:pt x="6204" y="8067"/>
                  </a:lnTo>
                  <a:lnTo>
                    <a:pt x="6218" y="8059"/>
                  </a:lnTo>
                  <a:lnTo>
                    <a:pt x="6228" y="8067"/>
                  </a:lnTo>
                  <a:lnTo>
                    <a:pt x="6242" y="8073"/>
                  </a:lnTo>
                  <a:lnTo>
                    <a:pt x="6256" y="8090"/>
                  </a:lnTo>
                  <a:lnTo>
                    <a:pt x="6270" y="8104"/>
                  </a:lnTo>
                  <a:lnTo>
                    <a:pt x="6284" y="8118"/>
                  </a:lnTo>
                  <a:lnTo>
                    <a:pt x="6304" y="8125"/>
                  </a:lnTo>
                  <a:lnTo>
                    <a:pt x="6322" y="8132"/>
                  </a:lnTo>
                  <a:lnTo>
                    <a:pt x="6342" y="8139"/>
                  </a:lnTo>
                  <a:lnTo>
                    <a:pt x="6363" y="8145"/>
                  </a:lnTo>
                  <a:lnTo>
                    <a:pt x="6383" y="8153"/>
                  </a:lnTo>
                  <a:close/>
                  <a:moveTo>
                    <a:pt x="7842" y="13185"/>
                  </a:moveTo>
                  <a:lnTo>
                    <a:pt x="7832" y="13222"/>
                  </a:lnTo>
                  <a:lnTo>
                    <a:pt x="7832" y="13265"/>
                  </a:lnTo>
                  <a:lnTo>
                    <a:pt x="7832" y="13302"/>
                  </a:lnTo>
                  <a:lnTo>
                    <a:pt x="7842" y="13351"/>
                  </a:lnTo>
                  <a:lnTo>
                    <a:pt x="7849" y="13389"/>
                  </a:lnTo>
                  <a:lnTo>
                    <a:pt x="7863" y="13437"/>
                  </a:lnTo>
                  <a:lnTo>
                    <a:pt x="7869" y="13478"/>
                  </a:lnTo>
                  <a:lnTo>
                    <a:pt x="7869" y="13524"/>
                  </a:lnTo>
                  <a:lnTo>
                    <a:pt x="7877" y="13683"/>
                  </a:lnTo>
                  <a:lnTo>
                    <a:pt x="7877" y="13852"/>
                  </a:lnTo>
                  <a:lnTo>
                    <a:pt x="7884" y="14017"/>
                  </a:lnTo>
                  <a:lnTo>
                    <a:pt x="7877" y="14184"/>
                  </a:lnTo>
                  <a:lnTo>
                    <a:pt x="7869" y="14349"/>
                  </a:lnTo>
                  <a:lnTo>
                    <a:pt x="7863" y="14518"/>
                  </a:lnTo>
                  <a:lnTo>
                    <a:pt x="7842" y="14685"/>
                  </a:lnTo>
                  <a:lnTo>
                    <a:pt x="7832" y="14844"/>
                  </a:lnTo>
                  <a:lnTo>
                    <a:pt x="7818" y="14923"/>
                  </a:lnTo>
                  <a:lnTo>
                    <a:pt x="7805" y="14999"/>
                  </a:lnTo>
                  <a:lnTo>
                    <a:pt x="7783" y="15071"/>
                  </a:lnTo>
                  <a:lnTo>
                    <a:pt x="7763" y="15137"/>
                  </a:lnTo>
                  <a:lnTo>
                    <a:pt x="7739" y="15210"/>
                  </a:lnTo>
                  <a:lnTo>
                    <a:pt x="7711" y="15279"/>
                  </a:lnTo>
                  <a:lnTo>
                    <a:pt x="7684" y="15351"/>
                  </a:lnTo>
                  <a:lnTo>
                    <a:pt x="7649" y="15417"/>
                  </a:lnTo>
                  <a:lnTo>
                    <a:pt x="7656" y="15431"/>
                  </a:lnTo>
                  <a:lnTo>
                    <a:pt x="7662" y="15452"/>
                  </a:lnTo>
                  <a:lnTo>
                    <a:pt x="7670" y="15466"/>
                  </a:lnTo>
                  <a:lnTo>
                    <a:pt x="7684" y="15483"/>
                  </a:lnTo>
                  <a:lnTo>
                    <a:pt x="7690" y="15497"/>
                  </a:lnTo>
                  <a:lnTo>
                    <a:pt x="7704" y="15511"/>
                  </a:lnTo>
                  <a:lnTo>
                    <a:pt x="7725" y="15517"/>
                  </a:lnTo>
                  <a:lnTo>
                    <a:pt x="7739" y="15517"/>
                  </a:lnTo>
                  <a:lnTo>
                    <a:pt x="7777" y="15517"/>
                  </a:lnTo>
                  <a:lnTo>
                    <a:pt x="7763" y="15546"/>
                  </a:lnTo>
                  <a:lnTo>
                    <a:pt x="7756" y="15569"/>
                  </a:lnTo>
                  <a:lnTo>
                    <a:pt x="7749" y="15597"/>
                  </a:lnTo>
                  <a:lnTo>
                    <a:pt x="7749" y="15624"/>
                  </a:lnTo>
                  <a:lnTo>
                    <a:pt x="7756" y="15659"/>
                  </a:lnTo>
                  <a:lnTo>
                    <a:pt x="7749" y="15684"/>
                  </a:lnTo>
                  <a:lnTo>
                    <a:pt x="7749" y="15711"/>
                  </a:lnTo>
                  <a:lnTo>
                    <a:pt x="7739" y="15739"/>
                  </a:lnTo>
                  <a:lnTo>
                    <a:pt x="7649" y="15963"/>
                  </a:lnTo>
                  <a:lnTo>
                    <a:pt x="7583" y="15932"/>
                  </a:lnTo>
                  <a:lnTo>
                    <a:pt x="7517" y="15898"/>
                  </a:lnTo>
                  <a:lnTo>
                    <a:pt x="7445" y="15857"/>
                  </a:lnTo>
                  <a:lnTo>
                    <a:pt x="7368" y="15811"/>
                  </a:lnTo>
                  <a:lnTo>
                    <a:pt x="7296" y="15763"/>
                  </a:lnTo>
                  <a:lnTo>
                    <a:pt x="7224" y="15718"/>
                  </a:lnTo>
                  <a:lnTo>
                    <a:pt x="7151" y="15670"/>
                  </a:lnTo>
                  <a:lnTo>
                    <a:pt x="7082" y="15632"/>
                  </a:lnTo>
                  <a:lnTo>
                    <a:pt x="7051" y="15610"/>
                  </a:lnTo>
                  <a:lnTo>
                    <a:pt x="7023" y="15590"/>
                  </a:lnTo>
                  <a:lnTo>
                    <a:pt x="6996" y="15558"/>
                  </a:lnTo>
                  <a:lnTo>
                    <a:pt x="6978" y="15531"/>
                  </a:lnTo>
                  <a:lnTo>
                    <a:pt x="6958" y="15489"/>
                  </a:lnTo>
                  <a:lnTo>
                    <a:pt x="6944" y="15459"/>
                  </a:lnTo>
                  <a:lnTo>
                    <a:pt x="6936" y="15417"/>
                  </a:lnTo>
                  <a:lnTo>
                    <a:pt x="6930" y="15379"/>
                  </a:lnTo>
                  <a:lnTo>
                    <a:pt x="6916" y="15304"/>
                  </a:lnTo>
                  <a:lnTo>
                    <a:pt x="6902" y="15230"/>
                  </a:lnTo>
                  <a:lnTo>
                    <a:pt x="6884" y="15158"/>
                  </a:lnTo>
                  <a:lnTo>
                    <a:pt x="6864" y="15085"/>
                  </a:lnTo>
                  <a:lnTo>
                    <a:pt x="6843" y="15010"/>
                  </a:lnTo>
                  <a:lnTo>
                    <a:pt x="6829" y="14936"/>
                  </a:lnTo>
                  <a:lnTo>
                    <a:pt x="6829" y="14864"/>
                  </a:lnTo>
                  <a:lnTo>
                    <a:pt x="6837" y="14785"/>
                  </a:lnTo>
                  <a:lnTo>
                    <a:pt x="6815" y="14664"/>
                  </a:lnTo>
                  <a:lnTo>
                    <a:pt x="6802" y="14543"/>
                  </a:lnTo>
                  <a:lnTo>
                    <a:pt x="6785" y="14418"/>
                  </a:lnTo>
                  <a:lnTo>
                    <a:pt x="6763" y="14291"/>
                  </a:lnTo>
                  <a:lnTo>
                    <a:pt x="6743" y="14163"/>
                  </a:lnTo>
                  <a:lnTo>
                    <a:pt x="6722" y="14038"/>
                  </a:lnTo>
                  <a:lnTo>
                    <a:pt x="6702" y="13917"/>
                  </a:lnTo>
                  <a:lnTo>
                    <a:pt x="6685" y="13789"/>
                  </a:lnTo>
                  <a:lnTo>
                    <a:pt x="6757" y="13775"/>
                  </a:lnTo>
                  <a:lnTo>
                    <a:pt x="6829" y="13769"/>
                  </a:lnTo>
                  <a:lnTo>
                    <a:pt x="6895" y="13766"/>
                  </a:lnTo>
                  <a:lnTo>
                    <a:pt x="6958" y="13758"/>
                  </a:lnTo>
                  <a:lnTo>
                    <a:pt x="7023" y="13758"/>
                  </a:lnTo>
                  <a:lnTo>
                    <a:pt x="7082" y="13752"/>
                  </a:lnTo>
                  <a:lnTo>
                    <a:pt x="7151" y="13744"/>
                  </a:lnTo>
                  <a:lnTo>
                    <a:pt x="7224" y="13731"/>
                  </a:lnTo>
                  <a:lnTo>
                    <a:pt x="7244" y="13724"/>
                  </a:lnTo>
                  <a:lnTo>
                    <a:pt x="7269" y="13710"/>
                  </a:lnTo>
                  <a:lnTo>
                    <a:pt x="7289" y="13697"/>
                  </a:lnTo>
                  <a:lnTo>
                    <a:pt x="7310" y="13675"/>
                  </a:lnTo>
                  <a:lnTo>
                    <a:pt x="7316" y="13658"/>
                  </a:lnTo>
                  <a:lnTo>
                    <a:pt x="7324" y="13631"/>
                  </a:lnTo>
                  <a:lnTo>
                    <a:pt x="7324" y="13603"/>
                  </a:lnTo>
                  <a:lnTo>
                    <a:pt x="7310" y="13576"/>
                  </a:lnTo>
                  <a:lnTo>
                    <a:pt x="7183" y="13482"/>
                  </a:lnTo>
                  <a:lnTo>
                    <a:pt x="7189" y="13450"/>
                  </a:lnTo>
                  <a:lnTo>
                    <a:pt x="7189" y="13416"/>
                  </a:lnTo>
                  <a:lnTo>
                    <a:pt x="7175" y="13386"/>
                  </a:lnTo>
                  <a:lnTo>
                    <a:pt x="7172" y="13351"/>
                  </a:lnTo>
                  <a:lnTo>
                    <a:pt x="7158" y="13316"/>
                  </a:lnTo>
                  <a:lnTo>
                    <a:pt x="7158" y="13285"/>
                  </a:lnTo>
                  <a:lnTo>
                    <a:pt x="7158" y="13243"/>
                  </a:lnTo>
                  <a:lnTo>
                    <a:pt x="7172" y="13202"/>
                  </a:lnTo>
                  <a:lnTo>
                    <a:pt x="7258" y="13202"/>
                  </a:lnTo>
                  <a:lnTo>
                    <a:pt x="7345" y="13195"/>
                  </a:lnTo>
                  <a:lnTo>
                    <a:pt x="7431" y="13185"/>
                  </a:lnTo>
                  <a:lnTo>
                    <a:pt x="7517" y="13178"/>
                  </a:lnTo>
                  <a:lnTo>
                    <a:pt x="7597" y="13171"/>
                  </a:lnTo>
                  <a:lnTo>
                    <a:pt x="7684" y="13164"/>
                  </a:lnTo>
                  <a:lnTo>
                    <a:pt x="7763" y="13171"/>
                  </a:lnTo>
                  <a:lnTo>
                    <a:pt x="7842" y="13185"/>
                  </a:lnTo>
                  <a:close/>
                  <a:moveTo>
                    <a:pt x="9916" y="14003"/>
                  </a:moveTo>
                  <a:lnTo>
                    <a:pt x="9916" y="14204"/>
                  </a:lnTo>
                  <a:lnTo>
                    <a:pt x="9916" y="14397"/>
                  </a:lnTo>
                  <a:lnTo>
                    <a:pt x="9909" y="14598"/>
                  </a:lnTo>
                  <a:lnTo>
                    <a:pt x="9909" y="14792"/>
                  </a:lnTo>
                  <a:lnTo>
                    <a:pt x="9902" y="14985"/>
                  </a:lnTo>
                  <a:lnTo>
                    <a:pt x="9895" y="15172"/>
                  </a:lnTo>
                  <a:lnTo>
                    <a:pt x="9882" y="15359"/>
                  </a:lnTo>
                  <a:lnTo>
                    <a:pt x="9860" y="15531"/>
                  </a:lnTo>
                  <a:lnTo>
                    <a:pt x="9888" y="15558"/>
                  </a:lnTo>
                  <a:lnTo>
                    <a:pt x="9923" y="15569"/>
                  </a:lnTo>
                  <a:lnTo>
                    <a:pt x="9954" y="15583"/>
                  </a:lnTo>
                  <a:lnTo>
                    <a:pt x="9995" y="15590"/>
                  </a:lnTo>
                  <a:lnTo>
                    <a:pt x="10026" y="15590"/>
                  </a:lnTo>
                  <a:lnTo>
                    <a:pt x="10067" y="15597"/>
                  </a:lnTo>
                  <a:lnTo>
                    <a:pt x="10102" y="15604"/>
                  </a:lnTo>
                  <a:lnTo>
                    <a:pt x="10141" y="15610"/>
                  </a:lnTo>
                  <a:lnTo>
                    <a:pt x="10116" y="15659"/>
                  </a:lnTo>
                  <a:lnTo>
                    <a:pt x="10075" y="15697"/>
                  </a:lnTo>
                  <a:lnTo>
                    <a:pt x="10033" y="15731"/>
                  </a:lnTo>
                  <a:lnTo>
                    <a:pt x="9989" y="15759"/>
                  </a:lnTo>
                  <a:lnTo>
                    <a:pt x="9940" y="15783"/>
                  </a:lnTo>
                  <a:lnTo>
                    <a:pt x="9888" y="15797"/>
                  </a:lnTo>
                  <a:lnTo>
                    <a:pt x="9833" y="15811"/>
                  </a:lnTo>
                  <a:lnTo>
                    <a:pt x="9781" y="15825"/>
                  </a:lnTo>
                  <a:lnTo>
                    <a:pt x="9739" y="15783"/>
                  </a:lnTo>
                  <a:lnTo>
                    <a:pt x="9695" y="15745"/>
                  </a:lnTo>
                  <a:lnTo>
                    <a:pt x="9646" y="15711"/>
                  </a:lnTo>
                  <a:lnTo>
                    <a:pt x="9601" y="15670"/>
                  </a:lnTo>
                  <a:lnTo>
                    <a:pt x="9553" y="15632"/>
                  </a:lnTo>
                  <a:lnTo>
                    <a:pt x="9514" y="15590"/>
                  </a:lnTo>
                  <a:lnTo>
                    <a:pt x="9480" y="15538"/>
                  </a:lnTo>
                  <a:lnTo>
                    <a:pt x="9453" y="15476"/>
                  </a:lnTo>
                  <a:lnTo>
                    <a:pt x="9415" y="15459"/>
                  </a:lnTo>
                  <a:lnTo>
                    <a:pt x="9422" y="15445"/>
                  </a:lnTo>
                  <a:lnTo>
                    <a:pt x="9422" y="15438"/>
                  </a:lnTo>
                  <a:lnTo>
                    <a:pt x="9428" y="15431"/>
                  </a:lnTo>
                  <a:lnTo>
                    <a:pt x="9442" y="15425"/>
                  </a:lnTo>
                  <a:lnTo>
                    <a:pt x="9450" y="15417"/>
                  </a:lnTo>
                  <a:lnTo>
                    <a:pt x="9453" y="15417"/>
                  </a:lnTo>
                  <a:lnTo>
                    <a:pt x="9467" y="15417"/>
                  </a:lnTo>
                  <a:lnTo>
                    <a:pt x="9480" y="15417"/>
                  </a:lnTo>
                  <a:lnTo>
                    <a:pt x="9494" y="15431"/>
                  </a:lnTo>
                  <a:lnTo>
                    <a:pt x="9494" y="15403"/>
                  </a:lnTo>
                  <a:lnTo>
                    <a:pt x="9494" y="15382"/>
                  </a:lnTo>
                  <a:lnTo>
                    <a:pt x="9508" y="15373"/>
                  </a:lnTo>
                  <a:lnTo>
                    <a:pt x="9514" y="15365"/>
                  </a:lnTo>
                  <a:lnTo>
                    <a:pt x="9543" y="15359"/>
                  </a:lnTo>
                  <a:lnTo>
                    <a:pt x="9566" y="15359"/>
                  </a:lnTo>
                  <a:lnTo>
                    <a:pt x="9601" y="15359"/>
                  </a:lnTo>
                  <a:lnTo>
                    <a:pt x="9629" y="15351"/>
                  </a:lnTo>
                  <a:lnTo>
                    <a:pt x="9635" y="15345"/>
                  </a:lnTo>
                  <a:lnTo>
                    <a:pt x="9646" y="15331"/>
                  </a:lnTo>
                  <a:lnTo>
                    <a:pt x="9653" y="15310"/>
                  </a:lnTo>
                  <a:lnTo>
                    <a:pt x="9660" y="15290"/>
                  </a:lnTo>
                  <a:lnTo>
                    <a:pt x="9646" y="15230"/>
                  </a:lnTo>
                  <a:lnTo>
                    <a:pt x="9646" y="15178"/>
                  </a:lnTo>
                  <a:lnTo>
                    <a:pt x="9643" y="15117"/>
                  </a:lnTo>
                  <a:lnTo>
                    <a:pt x="9646" y="15065"/>
                  </a:lnTo>
                  <a:lnTo>
                    <a:pt x="9646" y="15002"/>
                  </a:lnTo>
                  <a:lnTo>
                    <a:pt x="9643" y="14950"/>
                  </a:lnTo>
                  <a:lnTo>
                    <a:pt x="9643" y="14892"/>
                  </a:lnTo>
                  <a:lnTo>
                    <a:pt x="9629" y="14829"/>
                  </a:lnTo>
                  <a:lnTo>
                    <a:pt x="9615" y="14743"/>
                  </a:lnTo>
                  <a:lnTo>
                    <a:pt x="9608" y="14650"/>
                  </a:lnTo>
                  <a:lnTo>
                    <a:pt x="9608" y="14556"/>
                  </a:lnTo>
                  <a:lnTo>
                    <a:pt x="9608" y="14463"/>
                  </a:lnTo>
                  <a:lnTo>
                    <a:pt x="9608" y="14370"/>
                  </a:lnTo>
                  <a:lnTo>
                    <a:pt x="9601" y="14284"/>
                  </a:lnTo>
                  <a:lnTo>
                    <a:pt x="9594" y="14239"/>
                  </a:lnTo>
                  <a:lnTo>
                    <a:pt x="9588" y="14198"/>
                  </a:lnTo>
                  <a:lnTo>
                    <a:pt x="9574" y="14149"/>
                  </a:lnTo>
                  <a:lnTo>
                    <a:pt x="9553" y="14111"/>
                  </a:lnTo>
                  <a:lnTo>
                    <a:pt x="9553" y="13997"/>
                  </a:lnTo>
                  <a:lnTo>
                    <a:pt x="9553" y="13876"/>
                  </a:lnTo>
                  <a:lnTo>
                    <a:pt x="9553" y="13752"/>
                  </a:lnTo>
                  <a:lnTo>
                    <a:pt x="9553" y="13623"/>
                  </a:lnTo>
                  <a:lnTo>
                    <a:pt x="9553" y="13496"/>
                  </a:lnTo>
                  <a:lnTo>
                    <a:pt x="9549" y="13371"/>
                  </a:lnTo>
                  <a:lnTo>
                    <a:pt x="9536" y="13251"/>
                  </a:lnTo>
                  <a:lnTo>
                    <a:pt x="9514" y="13144"/>
                  </a:lnTo>
                  <a:lnTo>
                    <a:pt x="9514" y="12984"/>
                  </a:lnTo>
                  <a:lnTo>
                    <a:pt x="9508" y="12828"/>
                  </a:lnTo>
                  <a:lnTo>
                    <a:pt x="9502" y="12669"/>
                  </a:lnTo>
                  <a:lnTo>
                    <a:pt x="9494" y="12511"/>
                  </a:lnTo>
                  <a:lnTo>
                    <a:pt x="9494" y="12355"/>
                  </a:lnTo>
                  <a:lnTo>
                    <a:pt x="9494" y="12203"/>
                  </a:lnTo>
                  <a:lnTo>
                    <a:pt x="9494" y="12051"/>
                  </a:lnTo>
                  <a:lnTo>
                    <a:pt x="9508" y="11895"/>
                  </a:lnTo>
                  <a:lnTo>
                    <a:pt x="9529" y="11889"/>
                  </a:lnTo>
                  <a:lnTo>
                    <a:pt x="9553" y="11882"/>
                  </a:lnTo>
                  <a:lnTo>
                    <a:pt x="9588" y="11875"/>
                  </a:lnTo>
                  <a:lnTo>
                    <a:pt x="9615" y="11868"/>
                  </a:lnTo>
                  <a:lnTo>
                    <a:pt x="9643" y="11868"/>
                  </a:lnTo>
                  <a:lnTo>
                    <a:pt x="9667" y="11865"/>
                  </a:lnTo>
                  <a:lnTo>
                    <a:pt x="9695" y="11857"/>
                  </a:lnTo>
                  <a:lnTo>
                    <a:pt x="9722" y="11843"/>
                  </a:lnTo>
                  <a:lnTo>
                    <a:pt x="9736" y="11830"/>
                  </a:lnTo>
                  <a:lnTo>
                    <a:pt x="9774" y="12096"/>
                  </a:lnTo>
                  <a:lnTo>
                    <a:pt x="9816" y="12362"/>
                  </a:lnTo>
                  <a:lnTo>
                    <a:pt x="9847" y="12628"/>
                  </a:lnTo>
                  <a:lnTo>
                    <a:pt x="9874" y="12911"/>
                  </a:lnTo>
                  <a:lnTo>
                    <a:pt x="9895" y="13185"/>
                  </a:lnTo>
                  <a:lnTo>
                    <a:pt x="9909" y="13458"/>
                  </a:lnTo>
                  <a:lnTo>
                    <a:pt x="9916" y="13738"/>
                  </a:lnTo>
                  <a:lnTo>
                    <a:pt x="9916" y="1400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8201" name="Freeform 9"/>
            <p:cNvSpPr>
              <a:spLocks/>
            </p:cNvSpPr>
            <p:nvPr/>
          </p:nvSpPr>
          <p:spPr bwMode="auto">
            <a:xfrm>
              <a:off x="2163" y="753"/>
              <a:ext cx="293" cy="650"/>
            </a:xfrm>
            <a:custGeom>
              <a:avLst/>
              <a:gdLst/>
              <a:ahLst/>
              <a:cxnLst>
                <a:cxn ang="0">
                  <a:pos x="1285" y="276"/>
                </a:cxn>
                <a:cxn ang="0">
                  <a:pos x="1219" y="449"/>
                </a:cxn>
                <a:cxn ang="0">
                  <a:pos x="1244" y="528"/>
                </a:cxn>
                <a:cxn ang="0">
                  <a:pos x="1292" y="522"/>
                </a:cxn>
                <a:cxn ang="0">
                  <a:pos x="1458" y="314"/>
                </a:cxn>
                <a:cxn ang="0">
                  <a:pos x="1693" y="82"/>
                </a:cxn>
                <a:cxn ang="0">
                  <a:pos x="1665" y="155"/>
                </a:cxn>
                <a:cxn ang="0">
                  <a:pos x="1520" y="456"/>
                </a:cxn>
                <a:cxn ang="0">
                  <a:pos x="1379" y="580"/>
                </a:cxn>
                <a:cxn ang="0">
                  <a:pos x="1164" y="580"/>
                </a:cxn>
                <a:cxn ang="0">
                  <a:pos x="1005" y="642"/>
                </a:cxn>
                <a:cxn ang="0">
                  <a:pos x="777" y="822"/>
                </a:cxn>
                <a:cxn ang="0">
                  <a:pos x="653" y="988"/>
                </a:cxn>
                <a:cxn ang="0">
                  <a:pos x="570" y="1302"/>
                </a:cxn>
                <a:cxn ang="0">
                  <a:pos x="497" y="1513"/>
                </a:cxn>
                <a:cxn ang="0">
                  <a:pos x="452" y="1976"/>
                </a:cxn>
                <a:cxn ang="0">
                  <a:pos x="446" y="2536"/>
                </a:cxn>
                <a:cxn ang="0">
                  <a:pos x="567" y="3024"/>
                </a:cxn>
                <a:cxn ang="0">
                  <a:pos x="590" y="3335"/>
                </a:cxn>
                <a:cxn ang="0">
                  <a:pos x="539" y="3583"/>
                </a:cxn>
                <a:cxn ang="0">
                  <a:pos x="532" y="3736"/>
                </a:cxn>
                <a:cxn ang="0">
                  <a:pos x="545" y="3863"/>
                </a:cxn>
                <a:cxn ang="0">
                  <a:pos x="459" y="3787"/>
                </a:cxn>
                <a:cxn ang="0">
                  <a:pos x="418" y="3635"/>
                </a:cxn>
                <a:cxn ang="0">
                  <a:pos x="446" y="3335"/>
                </a:cxn>
                <a:cxn ang="0">
                  <a:pos x="452" y="3183"/>
                </a:cxn>
                <a:cxn ang="0">
                  <a:pos x="418" y="3089"/>
                </a:cxn>
                <a:cxn ang="0">
                  <a:pos x="331" y="3002"/>
                </a:cxn>
                <a:cxn ang="0">
                  <a:pos x="204" y="2961"/>
                </a:cxn>
                <a:cxn ang="0">
                  <a:pos x="158" y="2760"/>
                </a:cxn>
                <a:cxn ang="0">
                  <a:pos x="103" y="2515"/>
                </a:cxn>
                <a:cxn ang="0">
                  <a:pos x="44" y="2402"/>
                </a:cxn>
                <a:cxn ang="0">
                  <a:pos x="23" y="2301"/>
                </a:cxn>
                <a:cxn ang="0">
                  <a:pos x="3" y="2077"/>
                </a:cxn>
                <a:cxn ang="0">
                  <a:pos x="3" y="1503"/>
                </a:cxn>
                <a:cxn ang="0">
                  <a:pos x="58" y="1167"/>
                </a:cxn>
                <a:cxn ang="0">
                  <a:pos x="86" y="1089"/>
                </a:cxn>
                <a:cxn ang="0">
                  <a:pos x="110" y="1101"/>
                </a:cxn>
                <a:cxn ang="0">
                  <a:pos x="152" y="1240"/>
                </a:cxn>
                <a:cxn ang="0">
                  <a:pos x="210" y="1288"/>
                </a:cxn>
                <a:cxn ang="0">
                  <a:pos x="283" y="1101"/>
                </a:cxn>
                <a:cxn ang="0">
                  <a:pos x="303" y="842"/>
                </a:cxn>
                <a:cxn ang="0">
                  <a:pos x="383" y="680"/>
                </a:cxn>
                <a:cxn ang="0">
                  <a:pos x="418" y="808"/>
                </a:cxn>
                <a:cxn ang="0">
                  <a:pos x="504" y="836"/>
                </a:cxn>
                <a:cxn ang="0">
                  <a:pos x="576" y="729"/>
                </a:cxn>
                <a:cxn ang="0">
                  <a:pos x="631" y="556"/>
                </a:cxn>
                <a:cxn ang="0">
                  <a:pos x="663" y="594"/>
                </a:cxn>
                <a:cxn ang="0">
                  <a:pos x="718" y="674"/>
                </a:cxn>
                <a:cxn ang="0">
                  <a:pos x="846" y="528"/>
                </a:cxn>
                <a:cxn ang="0">
                  <a:pos x="950" y="307"/>
                </a:cxn>
                <a:cxn ang="0">
                  <a:pos x="971" y="355"/>
                </a:cxn>
                <a:cxn ang="0">
                  <a:pos x="991" y="473"/>
                </a:cxn>
                <a:cxn ang="0">
                  <a:pos x="1057" y="479"/>
                </a:cxn>
                <a:cxn ang="0">
                  <a:pos x="1112" y="435"/>
                </a:cxn>
                <a:cxn ang="0">
                  <a:pos x="1133" y="380"/>
                </a:cxn>
                <a:cxn ang="0">
                  <a:pos x="1164" y="335"/>
                </a:cxn>
                <a:cxn ang="0">
                  <a:pos x="1399" y="20"/>
                </a:cxn>
                <a:cxn ang="0">
                  <a:pos x="1365" y="86"/>
                </a:cxn>
              </a:cxnLst>
              <a:rect l="0" t="0" r="r" b="b"/>
              <a:pathLst>
                <a:path w="1759" h="3894">
                  <a:moveTo>
                    <a:pt x="1327" y="141"/>
                  </a:moveTo>
                  <a:lnTo>
                    <a:pt x="1319" y="186"/>
                  </a:lnTo>
                  <a:lnTo>
                    <a:pt x="1305" y="234"/>
                  </a:lnTo>
                  <a:lnTo>
                    <a:pt x="1285" y="276"/>
                  </a:lnTo>
                  <a:lnTo>
                    <a:pt x="1264" y="321"/>
                  </a:lnTo>
                  <a:lnTo>
                    <a:pt x="1244" y="363"/>
                  </a:lnTo>
                  <a:lnTo>
                    <a:pt x="1227" y="407"/>
                  </a:lnTo>
                  <a:lnTo>
                    <a:pt x="1219" y="449"/>
                  </a:lnTo>
                  <a:lnTo>
                    <a:pt x="1212" y="501"/>
                  </a:lnTo>
                  <a:lnTo>
                    <a:pt x="1219" y="514"/>
                  </a:lnTo>
                  <a:lnTo>
                    <a:pt x="1233" y="522"/>
                  </a:lnTo>
                  <a:lnTo>
                    <a:pt x="1244" y="528"/>
                  </a:lnTo>
                  <a:lnTo>
                    <a:pt x="1258" y="528"/>
                  </a:lnTo>
                  <a:lnTo>
                    <a:pt x="1264" y="528"/>
                  </a:lnTo>
                  <a:lnTo>
                    <a:pt x="1278" y="522"/>
                  </a:lnTo>
                  <a:lnTo>
                    <a:pt x="1292" y="522"/>
                  </a:lnTo>
                  <a:lnTo>
                    <a:pt x="1305" y="514"/>
                  </a:lnTo>
                  <a:lnTo>
                    <a:pt x="1351" y="442"/>
                  </a:lnTo>
                  <a:lnTo>
                    <a:pt x="1406" y="372"/>
                  </a:lnTo>
                  <a:lnTo>
                    <a:pt x="1458" y="314"/>
                  </a:lnTo>
                  <a:lnTo>
                    <a:pt x="1520" y="248"/>
                  </a:lnTo>
                  <a:lnTo>
                    <a:pt x="1572" y="193"/>
                  </a:lnTo>
                  <a:lnTo>
                    <a:pt x="1630" y="134"/>
                  </a:lnTo>
                  <a:lnTo>
                    <a:pt x="1693" y="82"/>
                  </a:lnTo>
                  <a:lnTo>
                    <a:pt x="1759" y="27"/>
                  </a:lnTo>
                  <a:lnTo>
                    <a:pt x="1724" y="69"/>
                  </a:lnTo>
                  <a:lnTo>
                    <a:pt x="1693" y="107"/>
                  </a:lnTo>
                  <a:lnTo>
                    <a:pt x="1665" y="155"/>
                  </a:lnTo>
                  <a:lnTo>
                    <a:pt x="1638" y="207"/>
                  </a:lnTo>
                  <a:lnTo>
                    <a:pt x="1593" y="307"/>
                  </a:lnTo>
                  <a:lnTo>
                    <a:pt x="1544" y="415"/>
                  </a:lnTo>
                  <a:lnTo>
                    <a:pt x="1520" y="456"/>
                  </a:lnTo>
                  <a:lnTo>
                    <a:pt x="1492" y="501"/>
                  </a:lnTo>
                  <a:lnTo>
                    <a:pt x="1458" y="536"/>
                  </a:lnTo>
                  <a:lnTo>
                    <a:pt x="1420" y="559"/>
                  </a:lnTo>
                  <a:lnTo>
                    <a:pt x="1379" y="580"/>
                  </a:lnTo>
                  <a:lnTo>
                    <a:pt x="1327" y="594"/>
                  </a:lnTo>
                  <a:lnTo>
                    <a:pt x="1271" y="594"/>
                  </a:lnTo>
                  <a:lnTo>
                    <a:pt x="1198" y="573"/>
                  </a:lnTo>
                  <a:lnTo>
                    <a:pt x="1164" y="580"/>
                  </a:lnTo>
                  <a:lnTo>
                    <a:pt x="1133" y="587"/>
                  </a:lnTo>
                  <a:lnTo>
                    <a:pt x="1098" y="594"/>
                  </a:lnTo>
                  <a:lnTo>
                    <a:pt x="1063" y="608"/>
                  </a:lnTo>
                  <a:lnTo>
                    <a:pt x="1005" y="642"/>
                  </a:lnTo>
                  <a:lnTo>
                    <a:pt x="947" y="680"/>
                  </a:lnTo>
                  <a:lnTo>
                    <a:pt x="884" y="729"/>
                  </a:lnTo>
                  <a:lnTo>
                    <a:pt x="832" y="773"/>
                  </a:lnTo>
                  <a:lnTo>
                    <a:pt x="777" y="822"/>
                  </a:lnTo>
                  <a:lnTo>
                    <a:pt x="718" y="867"/>
                  </a:lnTo>
                  <a:lnTo>
                    <a:pt x="691" y="908"/>
                  </a:lnTo>
                  <a:lnTo>
                    <a:pt x="670" y="946"/>
                  </a:lnTo>
                  <a:lnTo>
                    <a:pt x="653" y="988"/>
                  </a:lnTo>
                  <a:lnTo>
                    <a:pt x="631" y="1029"/>
                  </a:lnTo>
                  <a:lnTo>
                    <a:pt x="611" y="1116"/>
                  </a:lnTo>
                  <a:lnTo>
                    <a:pt x="590" y="1209"/>
                  </a:lnTo>
                  <a:lnTo>
                    <a:pt x="570" y="1302"/>
                  </a:lnTo>
                  <a:lnTo>
                    <a:pt x="553" y="1389"/>
                  </a:lnTo>
                  <a:lnTo>
                    <a:pt x="539" y="1427"/>
                  </a:lnTo>
                  <a:lnTo>
                    <a:pt x="518" y="1475"/>
                  </a:lnTo>
                  <a:lnTo>
                    <a:pt x="497" y="1513"/>
                  </a:lnTo>
                  <a:lnTo>
                    <a:pt x="476" y="1555"/>
                  </a:lnTo>
                  <a:lnTo>
                    <a:pt x="459" y="1697"/>
                  </a:lnTo>
                  <a:lnTo>
                    <a:pt x="452" y="1835"/>
                  </a:lnTo>
                  <a:lnTo>
                    <a:pt x="452" y="1976"/>
                  </a:lnTo>
                  <a:lnTo>
                    <a:pt x="452" y="2115"/>
                  </a:lnTo>
                  <a:lnTo>
                    <a:pt x="452" y="2256"/>
                  </a:lnTo>
                  <a:lnTo>
                    <a:pt x="452" y="2394"/>
                  </a:lnTo>
                  <a:lnTo>
                    <a:pt x="446" y="2536"/>
                  </a:lnTo>
                  <a:lnTo>
                    <a:pt x="438" y="2674"/>
                  </a:lnTo>
                  <a:lnTo>
                    <a:pt x="483" y="2782"/>
                  </a:lnTo>
                  <a:lnTo>
                    <a:pt x="532" y="2895"/>
                  </a:lnTo>
                  <a:lnTo>
                    <a:pt x="567" y="3024"/>
                  </a:lnTo>
                  <a:lnTo>
                    <a:pt x="584" y="3148"/>
                  </a:lnTo>
                  <a:lnTo>
                    <a:pt x="590" y="3210"/>
                  </a:lnTo>
                  <a:lnTo>
                    <a:pt x="590" y="3276"/>
                  </a:lnTo>
                  <a:lnTo>
                    <a:pt x="590" y="3335"/>
                  </a:lnTo>
                  <a:lnTo>
                    <a:pt x="584" y="3404"/>
                  </a:lnTo>
                  <a:lnTo>
                    <a:pt x="570" y="3462"/>
                  </a:lnTo>
                  <a:lnTo>
                    <a:pt x="559" y="3521"/>
                  </a:lnTo>
                  <a:lnTo>
                    <a:pt x="539" y="3583"/>
                  </a:lnTo>
                  <a:lnTo>
                    <a:pt x="518" y="3642"/>
                  </a:lnTo>
                  <a:lnTo>
                    <a:pt x="518" y="3670"/>
                  </a:lnTo>
                  <a:lnTo>
                    <a:pt x="524" y="3701"/>
                  </a:lnTo>
                  <a:lnTo>
                    <a:pt x="532" y="3736"/>
                  </a:lnTo>
                  <a:lnTo>
                    <a:pt x="532" y="3763"/>
                  </a:lnTo>
                  <a:lnTo>
                    <a:pt x="539" y="3794"/>
                  </a:lnTo>
                  <a:lnTo>
                    <a:pt x="539" y="3828"/>
                  </a:lnTo>
                  <a:lnTo>
                    <a:pt x="545" y="3863"/>
                  </a:lnTo>
                  <a:lnTo>
                    <a:pt x="539" y="3894"/>
                  </a:lnTo>
                  <a:lnTo>
                    <a:pt x="504" y="3863"/>
                  </a:lnTo>
                  <a:lnTo>
                    <a:pt x="476" y="3822"/>
                  </a:lnTo>
                  <a:lnTo>
                    <a:pt x="459" y="3787"/>
                  </a:lnTo>
                  <a:lnTo>
                    <a:pt x="438" y="3750"/>
                  </a:lnTo>
                  <a:lnTo>
                    <a:pt x="432" y="3715"/>
                  </a:lnTo>
                  <a:lnTo>
                    <a:pt x="424" y="3676"/>
                  </a:lnTo>
                  <a:lnTo>
                    <a:pt x="418" y="3635"/>
                  </a:lnTo>
                  <a:lnTo>
                    <a:pt x="418" y="3597"/>
                  </a:lnTo>
                  <a:lnTo>
                    <a:pt x="424" y="3508"/>
                  </a:lnTo>
                  <a:lnTo>
                    <a:pt x="438" y="3421"/>
                  </a:lnTo>
                  <a:lnTo>
                    <a:pt x="446" y="3335"/>
                  </a:lnTo>
                  <a:lnTo>
                    <a:pt x="452" y="3249"/>
                  </a:lnTo>
                  <a:lnTo>
                    <a:pt x="452" y="3220"/>
                  </a:lnTo>
                  <a:lnTo>
                    <a:pt x="452" y="3203"/>
                  </a:lnTo>
                  <a:lnTo>
                    <a:pt x="452" y="3183"/>
                  </a:lnTo>
                  <a:lnTo>
                    <a:pt x="446" y="3155"/>
                  </a:lnTo>
                  <a:lnTo>
                    <a:pt x="438" y="3134"/>
                  </a:lnTo>
                  <a:lnTo>
                    <a:pt x="432" y="3110"/>
                  </a:lnTo>
                  <a:lnTo>
                    <a:pt x="418" y="3089"/>
                  </a:lnTo>
                  <a:lnTo>
                    <a:pt x="411" y="3068"/>
                  </a:lnTo>
                  <a:lnTo>
                    <a:pt x="383" y="3041"/>
                  </a:lnTo>
                  <a:lnTo>
                    <a:pt x="359" y="3024"/>
                  </a:lnTo>
                  <a:lnTo>
                    <a:pt x="331" y="3002"/>
                  </a:lnTo>
                  <a:lnTo>
                    <a:pt x="303" y="2989"/>
                  </a:lnTo>
                  <a:lnTo>
                    <a:pt x="273" y="2975"/>
                  </a:lnTo>
                  <a:lnTo>
                    <a:pt x="245" y="2961"/>
                  </a:lnTo>
                  <a:lnTo>
                    <a:pt x="204" y="2961"/>
                  </a:lnTo>
                  <a:lnTo>
                    <a:pt x="172" y="2961"/>
                  </a:lnTo>
                  <a:lnTo>
                    <a:pt x="165" y="2903"/>
                  </a:lnTo>
                  <a:lnTo>
                    <a:pt x="158" y="2837"/>
                  </a:lnTo>
                  <a:lnTo>
                    <a:pt x="158" y="2760"/>
                  </a:lnTo>
                  <a:lnTo>
                    <a:pt x="152" y="2688"/>
                  </a:lnTo>
                  <a:lnTo>
                    <a:pt x="138" y="2616"/>
                  </a:lnTo>
                  <a:lnTo>
                    <a:pt x="117" y="2550"/>
                  </a:lnTo>
                  <a:lnTo>
                    <a:pt x="103" y="2515"/>
                  </a:lnTo>
                  <a:lnTo>
                    <a:pt x="92" y="2481"/>
                  </a:lnTo>
                  <a:lnTo>
                    <a:pt x="72" y="2457"/>
                  </a:lnTo>
                  <a:lnTo>
                    <a:pt x="44" y="2429"/>
                  </a:lnTo>
                  <a:lnTo>
                    <a:pt x="44" y="2402"/>
                  </a:lnTo>
                  <a:lnTo>
                    <a:pt x="37" y="2374"/>
                  </a:lnTo>
                  <a:lnTo>
                    <a:pt x="37" y="2356"/>
                  </a:lnTo>
                  <a:lnTo>
                    <a:pt x="31" y="2328"/>
                  </a:lnTo>
                  <a:lnTo>
                    <a:pt x="23" y="2301"/>
                  </a:lnTo>
                  <a:lnTo>
                    <a:pt x="17" y="2273"/>
                  </a:lnTo>
                  <a:lnTo>
                    <a:pt x="9" y="2250"/>
                  </a:lnTo>
                  <a:lnTo>
                    <a:pt x="3" y="2215"/>
                  </a:lnTo>
                  <a:lnTo>
                    <a:pt x="3" y="2077"/>
                  </a:lnTo>
                  <a:lnTo>
                    <a:pt x="3" y="1935"/>
                  </a:lnTo>
                  <a:lnTo>
                    <a:pt x="0" y="1789"/>
                  </a:lnTo>
                  <a:lnTo>
                    <a:pt x="0" y="1648"/>
                  </a:lnTo>
                  <a:lnTo>
                    <a:pt x="3" y="1503"/>
                  </a:lnTo>
                  <a:lnTo>
                    <a:pt x="17" y="1368"/>
                  </a:lnTo>
                  <a:lnTo>
                    <a:pt x="23" y="1302"/>
                  </a:lnTo>
                  <a:lnTo>
                    <a:pt x="44" y="1233"/>
                  </a:lnTo>
                  <a:lnTo>
                    <a:pt x="58" y="1167"/>
                  </a:lnTo>
                  <a:lnTo>
                    <a:pt x="78" y="1109"/>
                  </a:lnTo>
                  <a:lnTo>
                    <a:pt x="78" y="1101"/>
                  </a:lnTo>
                  <a:lnTo>
                    <a:pt x="78" y="1095"/>
                  </a:lnTo>
                  <a:lnTo>
                    <a:pt x="86" y="1089"/>
                  </a:lnTo>
                  <a:lnTo>
                    <a:pt x="86" y="1081"/>
                  </a:lnTo>
                  <a:lnTo>
                    <a:pt x="92" y="1074"/>
                  </a:lnTo>
                  <a:lnTo>
                    <a:pt x="96" y="1074"/>
                  </a:lnTo>
                  <a:lnTo>
                    <a:pt x="110" y="1101"/>
                  </a:lnTo>
                  <a:lnTo>
                    <a:pt x="124" y="1133"/>
                  </a:lnTo>
                  <a:lnTo>
                    <a:pt x="130" y="1167"/>
                  </a:lnTo>
                  <a:lnTo>
                    <a:pt x="144" y="1209"/>
                  </a:lnTo>
                  <a:lnTo>
                    <a:pt x="152" y="1240"/>
                  </a:lnTo>
                  <a:lnTo>
                    <a:pt x="172" y="1268"/>
                  </a:lnTo>
                  <a:lnTo>
                    <a:pt x="179" y="1274"/>
                  </a:lnTo>
                  <a:lnTo>
                    <a:pt x="196" y="1282"/>
                  </a:lnTo>
                  <a:lnTo>
                    <a:pt x="210" y="1288"/>
                  </a:lnTo>
                  <a:lnTo>
                    <a:pt x="231" y="1288"/>
                  </a:lnTo>
                  <a:lnTo>
                    <a:pt x="259" y="1227"/>
                  </a:lnTo>
                  <a:lnTo>
                    <a:pt x="279" y="1167"/>
                  </a:lnTo>
                  <a:lnTo>
                    <a:pt x="283" y="1101"/>
                  </a:lnTo>
                  <a:lnTo>
                    <a:pt x="290" y="1037"/>
                  </a:lnTo>
                  <a:lnTo>
                    <a:pt x="297" y="968"/>
                  </a:lnTo>
                  <a:lnTo>
                    <a:pt x="297" y="902"/>
                  </a:lnTo>
                  <a:lnTo>
                    <a:pt x="303" y="842"/>
                  </a:lnTo>
                  <a:lnTo>
                    <a:pt x="311" y="781"/>
                  </a:lnTo>
                  <a:lnTo>
                    <a:pt x="380" y="614"/>
                  </a:lnTo>
                  <a:lnTo>
                    <a:pt x="380" y="649"/>
                  </a:lnTo>
                  <a:lnTo>
                    <a:pt x="383" y="680"/>
                  </a:lnTo>
                  <a:lnTo>
                    <a:pt x="389" y="715"/>
                  </a:lnTo>
                  <a:lnTo>
                    <a:pt x="389" y="749"/>
                  </a:lnTo>
                  <a:lnTo>
                    <a:pt x="404" y="773"/>
                  </a:lnTo>
                  <a:lnTo>
                    <a:pt x="418" y="808"/>
                  </a:lnTo>
                  <a:lnTo>
                    <a:pt x="438" y="836"/>
                  </a:lnTo>
                  <a:lnTo>
                    <a:pt x="466" y="853"/>
                  </a:lnTo>
                  <a:lnTo>
                    <a:pt x="483" y="847"/>
                  </a:lnTo>
                  <a:lnTo>
                    <a:pt x="504" y="836"/>
                  </a:lnTo>
                  <a:lnTo>
                    <a:pt x="524" y="822"/>
                  </a:lnTo>
                  <a:lnTo>
                    <a:pt x="539" y="808"/>
                  </a:lnTo>
                  <a:lnTo>
                    <a:pt x="559" y="767"/>
                  </a:lnTo>
                  <a:lnTo>
                    <a:pt x="576" y="729"/>
                  </a:lnTo>
                  <a:lnTo>
                    <a:pt x="584" y="680"/>
                  </a:lnTo>
                  <a:lnTo>
                    <a:pt x="597" y="635"/>
                  </a:lnTo>
                  <a:lnTo>
                    <a:pt x="611" y="594"/>
                  </a:lnTo>
                  <a:lnTo>
                    <a:pt x="631" y="556"/>
                  </a:lnTo>
                  <a:lnTo>
                    <a:pt x="653" y="501"/>
                  </a:lnTo>
                  <a:lnTo>
                    <a:pt x="663" y="528"/>
                  </a:lnTo>
                  <a:lnTo>
                    <a:pt x="663" y="559"/>
                  </a:lnTo>
                  <a:lnTo>
                    <a:pt x="663" y="594"/>
                  </a:lnTo>
                  <a:lnTo>
                    <a:pt x="670" y="622"/>
                  </a:lnTo>
                  <a:lnTo>
                    <a:pt x="677" y="649"/>
                  </a:lnTo>
                  <a:lnTo>
                    <a:pt x="691" y="666"/>
                  </a:lnTo>
                  <a:lnTo>
                    <a:pt x="718" y="674"/>
                  </a:lnTo>
                  <a:lnTo>
                    <a:pt x="760" y="674"/>
                  </a:lnTo>
                  <a:lnTo>
                    <a:pt x="791" y="628"/>
                  </a:lnTo>
                  <a:lnTo>
                    <a:pt x="818" y="580"/>
                  </a:lnTo>
                  <a:lnTo>
                    <a:pt x="846" y="528"/>
                  </a:lnTo>
                  <a:lnTo>
                    <a:pt x="870" y="473"/>
                  </a:lnTo>
                  <a:lnTo>
                    <a:pt x="898" y="415"/>
                  </a:lnTo>
                  <a:lnTo>
                    <a:pt x="925" y="363"/>
                  </a:lnTo>
                  <a:lnTo>
                    <a:pt x="950" y="307"/>
                  </a:lnTo>
                  <a:lnTo>
                    <a:pt x="985" y="255"/>
                  </a:lnTo>
                  <a:lnTo>
                    <a:pt x="977" y="286"/>
                  </a:lnTo>
                  <a:lnTo>
                    <a:pt x="977" y="321"/>
                  </a:lnTo>
                  <a:lnTo>
                    <a:pt x="971" y="355"/>
                  </a:lnTo>
                  <a:lnTo>
                    <a:pt x="971" y="380"/>
                  </a:lnTo>
                  <a:lnTo>
                    <a:pt x="971" y="415"/>
                  </a:lnTo>
                  <a:lnTo>
                    <a:pt x="977" y="442"/>
                  </a:lnTo>
                  <a:lnTo>
                    <a:pt x="991" y="473"/>
                  </a:lnTo>
                  <a:lnTo>
                    <a:pt x="1012" y="501"/>
                  </a:lnTo>
                  <a:lnTo>
                    <a:pt x="1026" y="493"/>
                  </a:lnTo>
                  <a:lnTo>
                    <a:pt x="1043" y="493"/>
                  </a:lnTo>
                  <a:lnTo>
                    <a:pt x="1057" y="479"/>
                  </a:lnTo>
                  <a:lnTo>
                    <a:pt x="1071" y="473"/>
                  </a:lnTo>
                  <a:lnTo>
                    <a:pt x="1085" y="462"/>
                  </a:lnTo>
                  <a:lnTo>
                    <a:pt x="1098" y="449"/>
                  </a:lnTo>
                  <a:lnTo>
                    <a:pt x="1112" y="435"/>
                  </a:lnTo>
                  <a:lnTo>
                    <a:pt x="1126" y="421"/>
                  </a:lnTo>
                  <a:lnTo>
                    <a:pt x="1120" y="407"/>
                  </a:lnTo>
                  <a:lnTo>
                    <a:pt x="1126" y="393"/>
                  </a:lnTo>
                  <a:lnTo>
                    <a:pt x="1133" y="380"/>
                  </a:lnTo>
                  <a:lnTo>
                    <a:pt x="1140" y="369"/>
                  </a:lnTo>
                  <a:lnTo>
                    <a:pt x="1143" y="355"/>
                  </a:lnTo>
                  <a:lnTo>
                    <a:pt x="1157" y="341"/>
                  </a:lnTo>
                  <a:lnTo>
                    <a:pt x="1164" y="335"/>
                  </a:lnTo>
                  <a:lnTo>
                    <a:pt x="1178" y="321"/>
                  </a:lnTo>
                  <a:lnTo>
                    <a:pt x="1164" y="307"/>
                  </a:lnTo>
                  <a:lnTo>
                    <a:pt x="1392" y="0"/>
                  </a:lnTo>
                  <a:lnTo>
                    <a:pt x="1399" y="20"/>
                  </a:lnTo>
                  <a:lnTo>
                    <a:pt x="1392" y="34"/>
                  </a:lnTo>
                  <a:lnTo>
                    <a:pt x="1385" y="55"/>
                  </a:lnTo>
                  <a:lnTo>
                    <a:pt x="1379" y="75"/>
                  </a:lnTo>
                  <a:lnTo>
                    <a:pt x="1365" y="86"/>
                  </a:lnTo>
                  <a:lnTo>
                    <a:pt x="1351" y="107"/>
                  </a:lnTo>
                  <a:lnTo>
                    <a:pt x="1337" y="127"/>
                  </a:lnTo>
                  <a:lnTo>
                    <a:pt x="1327" y="141"/>
                  </a:lnTo>
                  <a:close/>
                </a:path>
              </a:pathLst>
            </a:custGeom>
            <a:solidFill>
              <a:srgbClr val="9966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8202" name="Freeform 10"/>
            <p:cNvSpPr>
              <a:spLocks/>
            </p:cNvSpPr>
            <p:nvPr/>
          </p:nvSpPr>
          <p:spPr bwMode="auto">
            <a:xfrm>
              <a:off x="2430" y="846"/>
              <a:ext cx="12" cy="5"/>
            </a:xfrm>
            <a:custGeom>
              <a:avLst/>
              <a:gdLst/>
              <a:ahLst/>
              <a:cxnLst>
                <a:cxn ang="0">
                  <a:pos x="74" y="31"/>
                </a:cxn>
                <a:cxn ang="0">
                  <a:pos x="0" y="31"/>
                </a:cxn>
                <a:cxn ang="0">
                  <a:pos x="0" y="24"/>
                </a:cxn>
                <a:cxn ang="0">
                  <a:pos x="8" y="17"/>
                </a:cxn>
                <a:cxn ang="0">
                  <a:pos x="17" y="10"/>
                </a:cxn>
                <a:cxn ang="0">
                  <a:pos x="25" y="3"/>
                </a:cxn>
                <a:cxn ang="0">
                  <a:pos x="39" y="3"/>
                </a:cxn>
                <a:cxn ang="0">
                  <a:pos x="46" y="0"/>
                </a:cxn>
                <a:cxn ang="0">
                  <a:pos x="60" y="0"/>
                </a:cxn>
                <a:cxn ang="0">
                  <a:pos x="74" y="0"/>
                </a:cxn>
                <a:cxn ang="0">
                  <a:pos x="74" y="31"/>
                </a:cxn>
              </a:cxnLst>
              <a:rect l="0" t="0" r="r" b="b"/>
              <a:pathLst>
                <a:path w="74" h="31">
                  <a:moveTo>
                    <a:pt x="74" y="31"/>
                  </a:moveTo>
                  <a:lnTo>
                    <a:pt x="0" y="31"/>
                  </a:lnTo>
                  <a:lnTo>
                    <a:pt x="0" y="24"/>
                  </a:lnTo>
                  <a:lnTo>
                    <a:pt x="8" y="17"/>
                  </a:lnTo>
                  <a:lnTo>
                    <a:pt x="17" y="10"/>
                  </a:lnTo>
                  <a:lnTo>
                    <a:pt x="25" y="3"/>
                  </a:lnTo>
                  <a:lnTo>
                    <a:pt x="39" y="3"/>
                  </a:lnTo>
                  <a:lnTo>
                    <a:pt x="46" y="0"/>
                  </a:lnTo>
                  <a:lnTo>
                    <a:pt x="60" y="0"/>
                  </a:lnTo>
                  <a:lnTo>
                    <a:pt x="74" y="0"/>
                  </a:lnTo>
                  <a:lnTo>
                    <a:pt x="74" y="31"/>
                  </a:lnTo>
                  <a:close/>
                </a:path>
              </a:pathLst>
            </a:custGeom>
            <a:solidFill>
              <a:srgbClr val="9966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8203" name="Freeform 11"/>
            <p:cNvSpPr>
              <a:spLocks/>
            </p:cNvSpPr>
            <p:nvPr/>
          </p:nvSpPr>
          <p:spPr bwMode="auto">
            <a:xfrm>
              <a:off x="2131" y="862"/>
              <a:ext cx="715" cy="1067"/>
            </a:xfrm>
            <a:custGeom>
              <a:avLst/>
              <a:gdLst/>
              <a:ahLst/>
              <a:cxnLst>
                <a:cxn ang="0">
                  <a:pos x="1652" y="267"/>
                </a:cxn>
                <a:cxn ang="0">
                  <a:pos x="1413" y="491"/>
                </a:cxn>
                <a:cxn ang="0">
                  <a:pos x="1358" y="1005"/>
                </a:cxn>
                <a:cxn ang="0">
                  <a:pos x="1486" y="1414"/>
                </a:cxn>
                <a:cxn ang="0">
                  <a:pos x="1807" y="1500"/>
                </a:cxn>
                <a:cxn ang="0">
                  <a:pos x="1974" y="1307"/>
                </a:cxn>
                <a:cxn ang="0">
                  <a:pos x="1997" y="1172"/>
                </a:cxn>
                <a:cxn ang="0">
                  <a:pos x="2198" y="1113"/>
                </a:cxn>
                <a:cxn ang="0">
                  <a:pos x="3042" y="691"/>
                </a:cxn>
                <a:cxn ang="0">
                  <a:pos x="3633" y="691"/>
                </a:cxn>
                <a:cxn ang="0">
                  <a:pos x="4148" y="964"/>
                </a:cxn>
                <a:cxn ang="0">
                  <a:pos x="4292" y="1220"/>
                </a:cxn>
                <a:cxn ang="0">
                  <a:pos x="3933" y="1621"/>
                </a:cxn>
                <a:cxn ang="0">
                  <a:pos x="3567" y="1714"/>
                </a:cxn>
                <a:cxn ang="0">
                  <a:pos x="2959" y="1645"/>
                </a:cxn>
                <a:cxn ang="0">
                  <a:pos x="2627" y="1731"/>
                </a:cxn>
                <a:cxn ang="0">
                  <a:pos x="2927" y="2105"/>
                </a:cxn>
                <a:cxn ang="0">
                  <a:pos x="2758" y="2672"/>
                </a:cxn>
                <a:cxn ang="0">
                  <a:pos x="2619" y="3366"/>
                </a:cxn>
                <a:cxn ang="0">
                  <a:pos x="2786" y="5360"/>
                </a:cxn>
                <a:cxn ang="0">
                  <a:pos x="2973" y="6048"/>
                </a:cxn>
                <a:cxn ang="0">
                  <a:pos x="3215" y="6301"/>
                </a:cxn>
                <a:cxn ang="0">
                  <a:pos x="2965" y="6200"/>
                </a:cxn>
                <a:cxn ang="0">
                  <a:pos x="2679" y="5892"/>
                </a:cxn>
                <a:cxn ang="0">
                  <a:pos x="2613" y="5495"/>
                </a:cxn>
                <a:cxn ang="0">
                  <a:pos x="2585" y="4953"/>
                </a:cxn>
                <a:cxn ang="0">
                  <a:pos x="2484" y="4928"/>
                </a:cxn>
                <a:cxn ang="0">
                  <a:pos x="2533" y="5581"/>
                </a:cxn>
                <a:cxn ang="0">
                  <a:pos x="2699" y="6169"/>
                </a:cxn>
                <a:cxn ang="0">
                  <a:pos x="2554" y="6394"/>
                </a:cxn>
                <a:cxn ang="0">
                  <a:pos x="2187" y="6328"/>
                </a:cxn>
                <a:cxn ang="0">
                  <a:pos x="1988" y="6148"/>
                </a:cxn>
                <a:cxn ang="0">
                  <a:pos x="1793" y="5526"/>
                </a:cxn>
                <a:cxn ang="0">
                  <a:pos x="1752" y="5215"/>
                </a:cxn>
                <a:cxn ang="0">
                  <a:pos x="1686" y="4866"/>
                </a:cxn>
                <a:cxn ang="0">
                  <a:pos x="1545" y="4414"/>
                </a:cxn>
                <a:cxn ang="0">
                  <a:pos x="1358" y="4092"/>
                </a:cxn>
                <a:cxn ang="0">
                  <a:pos x="1306" y="4220"/>
                </a:cxn>
                <a:cxn ang="0">
                  <a:pos x="1531" y="4780"/>
                </a:cxn>
                <a:cxn ang="0">
                  <a:pos x="660" y="4513"/>
                </a:cxn>
                <a:cxn ang="0">
                  <a:pos x="505" y="3360"/>
                </a:cxn>
                <a:cxn ang="0">
                  <a:pos x="467" y="3235"/>
                </a:cxn>
                <a:cxn ang="0">
                  <a:pos x="110" y="3179"/>
                </a:cxn>
                <a:cxn ang="0">
                  <a:pos x="0" y="2799"/>
                </a:cxn>
                <a:cxn ang="0">
                  <a:pos x="197" y="2468"/>
                </a:cxn>
                <a:cxn ang="0">
                  <a:pos x="491" y="2765"/>
                </a:cxn>
                <a:cxn ang="0">
                  <a:pos x="519" y="3145"/>
                </a:cxn>
                <a:cxn ang="0">
                  <a:pos x="791" y="3366"/>
                </a:cxn>
                <a:cxn ang="0">
                  <a:pos x="885" y="3087"/>
                </a:cxn>
                <a:cxn ang="0">
                  <a:pos x="933" y="2433"/>
                </a:cxn>
                <a:cxn ang="0">
                  <a:pos x="798" y="1981"/>
                </a:cxn>
                <a:cxn ang="0">
                  <a:pos x="784" y="1286"/>
                </a:cxn>
                <a:cxn ang="0">
                  <a:pos x="926" y="553"/>
                </a:cxn>
                <a:cxn ang="0">
                  <a:pos x="1072" y="218"/>
                </a:cxn>
                <a:cxn ang="0">
                  <a:pos x="1365" y="31"/>
                </a:cxn>
                <a:cxn ang="0">
                  <a:pos x="1724" y="38"/>
                </a:cxn>
              </a:cxnLst>
              <a:rect l="0" t="0" r="r" b="b"/>
              <a:pathLst>
                <a:path w="4292" h="6401">
                  <a:moveTo>
                    <a:pt x="1824" y="52"/>
                  </a:moveTo>
                  <a:lnTo>
                    <a:pt x="1824" y="346"/>
                  </a:lnTo>
                  <a:lnTo>
                    <a:pt x="1801" y="325"/>
                  </a:lnTo>
                  <a:lnTo>
                    <a:pt x="1773" y="311"/>
                  </a:lnTo>
                  <a:lnTo>
                    <a:pt x="1746" y="290"/>
                  </a:lnTo>
                  <a:lnTo>
                    <a:pt x="1714" y="280"/>
                  </a:lnTo>
                  <a:lnTo>
                    <a:pt x="1680" y="273"/>
                  </a:lnTo>
                  <a:lnTo>
                    <a:pt x="1652" y="267"/>
                  </a:lnTo>
                  <a:lnTo>
                    <a:pt x="1617" y="273"/>
                  </a:lnTo>
                  <a:lnTo>
                    <a:pt x="1586" y="287"/>
                  </a:lnTo>
                  <a:lnTo>
                    <a:pt x="1538" y="305"/>
                  </a:lnTo>
                  <a:lnTo>
                    <a:pt x="1499" y="332"/>
                  </a:lnTo>
                  <a:lnTo>
                    <a:pt x="1472" y="366"/>
                  </a:lnTo>
                  <a:lnTo>
                    <a:pt x="1444" y="397"/>
                  </a:lnTo>
                  <a:lnTo>
                    <a:pt x="1427" y="446"/>
                  </a:lnTo>
                  <a:lnTo>
                    <a:pt x="1413" y="491"/>
                  </a:lnTo>
                  <a:lnTo>
                    <a:pt x="1406" y="539"/>
                  </a:lnTo>
                  <a:lnTo>
                    <a:pt x="1400" y="591"/>
                  </a:lnTo>
                  <a:lnTo>
                    <a:pt x="1392" y="699"/>
                  </a:lnTo>
                  <a:lnTo>
                    <a:pt x="1392" y="806"/>
                  </a:lnTo>
                  <a:lnTo>
                    <a:pt x="1386" y="861"/>
                  </a:lnTo>
                  <a:lnTo>
                    <a:pt x="1378" y="913"/>
                  </a:lnTo>
                  <a:lnTo>
                    <a:pt x="1372" y="958"/>
                  </a:lnTo>
                  <a:lnTo>
                    <a:pt x="1358" y="1005"/>
                  </a:lnTo>
                  <a:lnTo>
                    <a:pt x="1358" y="1057"/>
                  </a:lnTo>
                  <a:lnTo>
                    <a:pt x="1365" y="1120"/>
                  </a:lnTo>
                  <a:lnTo>
                    <a:pt x="1372" y="1186"/>
                  </a:lnTo>
                  <a:lnTo>
                    <a:pt x="1386" y="1244"/>
                  </a:lnTo>
                  <a:lnTo>
                    <a:pt x="1413" y="1307"/>
                  </a:lnTo>
                  <a:lnTo>
                    <a:pt x="1438" y="1359"/>
                  </a:lnTo>
                  <a:lnTo>
                    <a:pt x="1458" y="1386"/>
                  </a:lnTo>
                  <a:lnTo>
                    <a:pt x="1486" y="1414"/>
                  </a:lnTo>
                  <a:lnTo>
                    <a:pt x="1507" y="1431"/>
                  </a:lnTo>
                  <a:lnTo>
                    <a:pt x="1531" y="1451"/>
                  </a:lnTo>
                  <a:lnTo>
                    <a:pt x="1573" y="1466"/>
                  </a:lnTo>
                  <a:lnTo>
                    <a:pt x="1617" y="1480"/>
                  </a:lnTo>
                  <a:lnTo>
                    <a:pt x="1666" y="1494"/>
                  </a:lnTo>
                  <a:lnTo>
                    <a:pt x="1714" y="1500"/>
                  </a:lnTo>
                  <a:lnTo>
                    <a:pt x="1759" y="1507"/>
                  </a:lnTo>
                  <a:lnTo>
                    <a:pt x="1807" y="1500"/>
                  </a:lnTo>
                  <a:lnTo>
                    <a:pt x="1853" y="1486"/>
                  </a:lnTo>
                  <a:lnTo>
                    <a:pt x="1894" y="1466"/>
                  </a:lnTo>
                  <a:lnTo>
                    <a:pt x="1918" y="1451"/>
                  </a:lnTo>
                  <a:lnTo>
                    <a:pt x="1945" y="1431"/>
                  </a:lnTo>
                  <a:lnTo>
                    <a:pt x="1959" y="1414"/>
                  </a:lnTo>
                  <a:lnTo>
                    <a:pt x="1974" y="1393"/>
                  </a:lnTo>
                  <a:lnTo>
                    <a:pt x="1980" y="1351"/>
                  </a:lnTo>
                  <a:lnTo>
                    <a:pt x="1974" y="1307"/>
                  </a:lnTo>
                  <a:lnTo>
                    <a:pt x="1959" y="1258"/>
                  </a:lnTo>
                  <a:lnTo>
                    <a:pt x="1953" y="1213"/>
                  </a:lnTo>
                  <a:lnTo>
                    <a:pt x="1953" y="1192"/>
                  </a:lnTo>
                  <a:lnTo>
                    <a:pt x="1953" y="1172"/>
                  </a:lnTo>
                  <a:lnTo>
                    <a:pt x="1966" y="1151"/>
                  </a:lnTo>
                  <a:lnTo>
                    <a:pt x="1980" y="1134"/>
                  </a:lnTo>
                  <a:lnTo>
                    <a:pt x="1994" y="1151"/>
                  </a:lnTo>
                  <a:lnTo>
                    <a:pt x="1997" y="1172"/>
                  </a:lnTo>
                  <a:lnTo>
                    <a:pt x="2011" y="1178"/>
                  </a:lnTo>
                  <a:lnTo>
                    <a:pt x="2025" y="1186"/>
                  </a:lnTo>
                  <a:lnTo>
                    <a:pt x="2052" y="1186"/>
                  </a:lnTo>
                  <a:lnTo>
                    <a:pt x="2080" y="1172"/>
                  </a:lnTo>
                  <a:lnTo>
                    <a:pt x="2112" y="1151"/>
                  </a:lnTo>
                  <a:lnTo>
                    <a:pt x="2139" y="1134"/>
                  </a:lnTo>
                  <a:lnTo>
                    <a:pt x="2167" y="1120"/>
                  </a:lnTo>
                  <a:lnTo>
                    <a:pt x="2198" y="1113"/>
                  </a:lnTo>
                  <a:lnTo>
                    <a:pt x="2305" y="1034"/>
                  </a:lnTo>
                  <a:lnTo>
                    <a:pt x="2420" y="958"/>
                  </a:lnTo>
                  <a:lnTo>
                    <a:pt x="2533" y="892"/>
                  </a:lnTo>
                  <a:lnTo>
                    <a:pt x="2654" y="826"/>
                  </a:lnTo>
                  <a:lnTo>
                    <a:pt x="2772" y="771"/>
                  </a:lnTo>
                  <a:lnTo>
                    <a:pt x="2907" y="726"/>
                  </a:lnTo>
                  <a:lnTo>
                    <a:pt x="2973" y="705"/>
                  </a:lnTo>
                  <a:lnTo>
                    <a:pt x="3042" y="691"/>
                  </a:lnTo>
                  <a:lnTo>
                    <a:pt x="3107" y="677"/>
                  </a:lnTo>
                  <a:lnTo>
                    <a:pt x="3172" y="671"/>
                  </a:lnTo>
                  <a:lnTo>
                    <a:pt x="3252" y="667"/>
                  </a:lnTo>
                  <a:lnTo>
                    <a:pt x="3331" y="660"/>
                  </a:lnTo>
                  <a:lnTo>
                    <a:pt x="3414" y="660"/>
                  </a:lnTo>
                  <a:lnTo>
                    <a:pt x="3487" y="667"/>
                  </a:lnTo>
                  <a:lnTo>
                    <a:pt x="3560" y="671"/>
                  </a:lnTo>
                  <a:lnTo>
                    <a:pt x="3633" y="691"/>
                  </a:lnTo>
                  <a:lnTo>
                    <a:pt x="3702" y="705"/>
                  </a:lnTo>
                  <a:lnTo>
                    <a:pt x="3774" y="733"/>
                  </a:lnTo>
                  <a:lnTo>
                    <a:pt x="3840" y="760"/>
                  </a:lnTo>
                  <a:lnTo>
                    <a:pt x="3906" y="792"/>
                  </a:lnTo>
                  <a:lnTo>
                    <a:pt x="3967" y="833"/>
                  </a:lnTo>
                  <a:lnTo>
                    <a:pt x="4027" y="872"/>
                  </a:lnTo>
                  <a:lnTo>
                    <a:pt x="4088" y="913"/>
                  </a:lnTo>
                  <a:lnTo>
                    <a:pt x="4148" y="964"/>
                  </a:lnTo>
                  <a:lnTo>
                    <a:pt x="4200" y="1013"/>
                  </a:lnTo>
                  <a:lnTo>
                    <a:pt x="4255" y="1071"/>
                  </a:lnTo>
                  <a:lnTo>
                    <a:pt x="4269" y="1092"/>
                  </a:lnTo>
                  <a:lnTo>
                    <a:pt x="4275" y="1120"/>
                  </a:lnTo>
                  <a:lnTo>
                    <a:pt x="4278" y="1140"/>
                  </a:lnTo>
                  <a:lnTo>
                    <a:pt x="4286" y="1165"/>
                  </a:lnTo>
                  <a:lnTo>
                    <a:pt x="4292" y="1192"/>
                  </a:lnTo>
                  <a:lnTo>
                    <a:pt x="4292" y="1220"/>
                  </a:lnTo>
                  <a:lnTo>
                    <a:pt x="4292" y="1244"/>
                  </a:lnTo>
                  <a:lnTo>
                    <a:pt x="4292" y="1272"/>
                  </a:lnTo>
                  <a:lnTo>
                    <a:pt x="4227" y="1345"/>
                  </a:lnTo>
                  <a:lnTo>
                    <a:pt x="4161" y="1420"/>
                  </a:lnTo>
                  <a:lnTo>
                    <a:pt x="4088" y="1494"/>
                  </a:lnTo>
                  <a:lnTo>
                    <a:pt x="4013" y="1558"/>
                  </a:lnTo>
                  <a:lnTo>
                    <a:pt x="3975" y="1586"/>
                  </a:lnTo>
                  <a:lnTo>
                    <a:pt x="3933" y="1621"/>
                  </a:lnTo>
                  <a:lnTo>
                    <a:pt x="3895" y="1638"/>
                  </a:lnTo>
                  <a:lnTo>
                    <a:pt x="3854" y="1659"/>
                  </a:lnTo>
                  <a:lnTo>
                    <a:pt x="3805" y="1679"/>
                  </a:lnTo>
                  <a:lnTo>
                    <a:pt x="3760" y="1687"/>
                  </a:lnTo>
                  <a:lnTo>
                    <a:pt x="3711" y="1693"/>
                  </a:lnTo>
                  <a:lnTo>
                    <a:pt x="3660" y="1693"/>
                  </a:lnTo>
                  <a:lnTo>
                    <a:pt x="3615" y="1707"/>
                  </a:lnTo>
                  <a:lnTo>
                    <a:pt x="3567" y="1714"/>
                  </a:lnTo>
                  <a:lnTo>
                    <a:pt x="3526" y="1718"/>
                  </a:lnTo>
                  <a:lnTo>
                    <a:pt x="3480" y="1718"/>
                  </a:lnTo>
                  <a:lnTo>
                    <a:pt x="3394" y="1718"/>
                  </a:lnTo>
                  <a:lnTo>
                    <a:pt x="3314" y="1707"/>
                  </a:lnTo>
                  <a:lnTo>
                    <a:pt x="3228" y="1687"/>
                  </a:lnTo>
                  <a:lnTo>
                    <a:pt x="3138" y="1666"/>
                  </a:lnTo>
                  <a:lnTo>
                    <a:pt x="3051" y="1652"/>
                  </a:lnTo>
                  <a:lnTo>
                    <a:pt x="2959" y="1645"/>
                  </a:lnTo>
                  <a:lnTo>
                    <a:pt x="2921" y="1638"/>
                  </a:lnTo>
                  <a:lnTo>
                    <a:pt x="2872" y="1638"/>
                  </a:lnTo>
                  <a:lnTo>
                    <a:pt x="2834" y="1645"/>
                  </a:lnTo>
                  <a:lnTo>
                    <a:pt x="2792" y="1652"/>
                  </a:lnTo>
                  <a:lnTo>
                    <a:pt x="2748" y="1666"/>
                  </a:lnTo>
                  <a:lnTo>
                    <a:pt x="2706" y="1679"/>
                  </a:lnTo>
                  <a:lnTo>
                    <a:pt x="2665" y="1707"/>
                  </a:lnTo>
                  <a:lnTo>
                    <a:pt x="2627" y="1731"/>
                  </a:lnTo>
                  <a:lnTo>
                    <a:pt x="2633" y="1773"/>
                  </a:lnTo>
                  <a:lnTo>
                    <a:pt x="2648" y="1811"/>
                  </a:lnTo>
                  <a:lnTo>
                    <a:pt x="2665" y="1846"/>
                  </a:lnTo>
                  <a:lnTo>
                    <a:pt x="2685" y="1880"/>
                  </a:lnTo>
                  <a:lnTo>
                    <a:pt x="2734" y="1939"/>
                  </a:lnTo>
                  <a:lnTo>
                    <a:pt x="2792" y="2001"/>
                  </a:lnTo>
                  <a:lnTo>
                    <a:pt x="2858" y="2053"/>
                  </a:lnTo>
                  <a:lnTo>
                    <a:pt x="2927" y="2105"/>
                  </a:lnTo>
                  <a:lnTo>
                    <a:pt x="2986" y="2168"/>
                  </a:lnTo>
                  <a:lnTo>
                    <a:pt x="3042" y="2226"/>
                  </a:lnTo>
                  <a:lnTo>
                    <a:pt x="2979" y="2298"/>
                  </a:lnTo>
                  <a:lnTo>
                    <a:pt x="2927" y="2367"/>
                  </a:lnTo>
                  <a:lnTo>
                    <a:pt x="2879" y="2447"/>
                  </a:lnTo>
                  <a:lnTo>
                    <a:pt x="2834" y="2520"/>
                  </a:lnTo>
                  <a:lnTo>
                    <a:pt x="2792" y="2592"/>
                  </a:lnTo>
                  <a:lnTo>
                    <a:pt x="2758" y="2672"/>
                  </a:lnTo>
                  <a:lnTo>
                    <a:pt x="2726" y="2755"/>
                  </a:lnTo>
                  <a:lnTo>
                    <a:pt x="2699" y="2841"/>
                  </a:lnTo>
                  <a:lnTo>
                    <a:pt x="2671" y="2920"/>
                  </a:lnTo>
                  <a:lnTo>
                    <a:pt x="2654" y="3007"/>
                  </a:lnTo>
                  <a:lnTo>
                    <a:pt x="2640" y="3093"/>
                  </a:lnTo>
                  <a:lnTo>
                    <a:pt x="2627" y="3179"/>
                  </a:lnTo>
                  <a:lnTo>
                    <a:pt x="2619" y="3273"/>
                  </a:lnTo>
                  <a:lnTo>
                    <a:pt x="2619" y="3366"/>
                  </a:lnTo>
                  <a:lnTo>
                    <a:pt x="2619" y="3453"/>
                  </a:lnTo>
                  <a:lnTo>
                    <a:pt x="2627" y="3553"/>
                  </a:lnTo>
                  <a:lnTo>
                    <a:pt x="2648" y="3853"/>
                  </a:lnTo>
                  <a:lnTo>
                    <a:pt x="2665" y="4161"/>
                  </a:lnTo>
                  <a:lnTo>
                    <a:pt x="2685" y="4469"/>
                  </a:lnTo>
                  <a:lnTo>
                    <a:pt x="2713" y="4766"/>
                  </a:lnTo>
                  <a:lnTo>
                    <a:pt x="2748" y="5066"/>
                  </a:lnTo>
                  <a:lnTo>
                    <a:pt x="2786" y="5360"/>
                  </a:lnTo>
                  <a:lnTo>
                    <a:pt x="2813" y="5509"/>
                  </a:lnTo>
                  <a:lnTo>
                    <a:pt x="2841" y="5654"/>
                  </a:lnTo>
                  <a:lnTo>
                    <a:pt x="2872" y="5796"/>
                  </a:lnTo>
                  <a:lnTo>
                    <a:pt x="2907" y="5941"/>
                  </a:lnTo>
                  <a:lnTo>
                    <a:pt x="2921" y="5969"/>
                  </a:lnTo>
                  <a:lnTo>
                    <a:pt x="2934" y="5999"/>
                  </a:lnTo>
                  <a:lnTo>
                    <a:pt x="2951" y="6021"/>
                  </a:lnTo>
                  <a:lnTo>
                    <a:pt x="2973" y="6048"/>
                  </a:lnTo>
                  <a:lnTo>
                    <a:pt x="3020" y="6083"/>
                  </a:lnTo>
                  <a:lnTo>
                    <a:pt x="3072" y="6114"/>
                  </a:lnTo>
                  <a:lnTo>
                    <a:pt x="3128" y="6134"/>
                  </a:lnTo>
                  <a:lnTo>
                    <a:pt x="3180" y="6162"/>
                  </a:lnTo>
                  <a:lnTo>
                    <a:pt x="3238" y="6180"/>
                  </a:lnTo>
                  <a:lnTo>
                    <a:pt x="3287" y="6207"/>
                  </a:lnTo>
                  <a:lnTo>
                    <a:pt x="3252" y="6321"/>
                  </a:lnTo>
                  <a:lnTo>
                    <a:pt x="3215" y="6301"/>
                  </a:lnTo>
                  <a:lnTo>
                    <a:pt x="3172" y="6287"/>
                  </a:lnTo>
                  <a:lnTo>
                    <a:pt x="3135" y="6280"/>
                  </a:lnTo>
                  <a:lnTo>
                    <a:pt x="3086" y="6273"/>
                  </a:lnTo>
                  <a:lnTo>
                    <a:pt x="3045" y="6263"/>
                  </a:lnTo>
                  <a:lnTo>
                    <a:pt x="3014" y="6249"/>
                  </a:lnTo>
                  <a:lnTo>
                    <a:pt x="2993" y="6235"/>
                  </a:lnTo>
                  <a:lnTo>
                    <a:pt x="2979" y="6221"/>
                  </a:lnTo>
                  <a:lnTo>
                    <a:pt x="2965" y="6200"/>
                  </a:lnTo>
                  <a:lnTo>
                    <a:pt x="2959" y="6180"/>
                  </a:lnTo>
                  <a:lnTo>
                    <a:pt x="2907" y="6162"/>
                  </a:lnTo>
                  <a:lnTo>
                    <a:pt x="2855" y="6134"/>
                  </a:lnTo>
                  <a:lnTo>
                    <a:pt x="2806" y="6093"/>
                  </a:lnTo>
                  <a:lnTo>
                    <a:pt x="2765" y="6048"/>
                  </a:lnTo>
                  <a:lnTo>
                    <a:pt x="2726" y="5999"/>
                  </a:lnTo>
                  <a:lnTo>
                    <a:pt x="2699" y="5948"/>
                  </a:lnTo>
                  <a:lnTo>
                    <a:pt x="2679" y="5892"/>
                  </a:lnTo>
                  <a:lnTo>
                    <a:pt x="2665" y="5841"/>
                  </a:lnTo>
                  <a:lnTo>
                    <a:pt x="2654" y="5789"/>
                  </a:lnTo>
                  <a:lnTo>
                    <a:pt x="2648" y="5734"/>
                  </a:lnTo>
                  <a:lnTo>
                    <a:pt x="2640" y="5688"/>
                  </a:lnTo>
                  <a:lnTo>
                    <a:pt x="2633" y="5641"/>
                  </a:lnTo>
                  <a:lnTo>
                    <a:pt x="2633" y="5595"/>
                  </a:lnTo>
                  <a:lnTo>
                    <a:pt x="2627" y="5547"/>
                  </a:lnTo>
                  <a:lnTo>
                    <a:pt x="2613" y="5495"/>
                  </a:lnTo>
                  <a:lnTo>
                    <a:pt x="2599" y="5440"/>
                  </a:lnTo>
                  <a:lnTo>
                    <a:pt x="2599" y="5382"/>
                  </a:lnTo>
                  <a:lnTo>
                    <a:pt x="2605" y="5308"/>
                  </a:lnTo>
                  <a:lnTo>
                    <a:pt x="2605" y="5239"/>
                  </a:lnTo>
                  <a:lnTo>
                    <a:pt x="2605" y="5167"/>
                  </a:lnTo>
                  <a:lnTo>
                    <a:pt x="2605" y="5094"/>
                  </a:lnTo>
                  <a:lnTo>
                    <a:pt x="2599" y="5022"/>
                  </a:lnTo>
                  <a:lnTo>
                    <a:pt x="2585" y="4953"/>
                  </a:lnTo>
                  <a:lnTo>
                    <a:pt x="2568" y="4887"/>
                  </a:lnTo>
                  <a:lnTo>
                    <a:pt x="2547" y="4880"/>
                  </a:lnTo>
                  <a:lnTo>
                    <a:pt x="2533" y="4880"/>
                  </a:lnTo>
                  <a:lnTo>
                    <a:pt x="2527" y="4887"/>
                  </a:lnTo>
                  <a:lnTo>
                    <a:pt x="2512" y="4893"/>
                  </a:lnTo>
                  <a:lnTo>
                    <a:pt x="2506" y="4907"/>
                  </a:lnTo>
                  <a:lnTo>
                    <a:pt x="2492" y="4915"/>
                  </a:lnTo>
                  <a:lnTo>
                    <a:pt x="2484" y="4928"/>
                  </a:lnTo>
                  <a:lnTo>
                    <a:pt x="2475" y="4936"/>
                  </a:lnTo>
                  <a:lnTo>
                    <a:pt x="2492" y="5028"/>
                  </a:lnTo>
                  <a:lnTo>
                    <a:pt x="2506" y="5122"/>
                  </a:lnTo>
                  <a:lnTo>
                    <a:pt x="2512" y="5215"/>
                  </a:lnTo>
                  <a:lnTo>
                    <a:pt x="2519" y="5302"/>
                  </a:lnTo>
                  <a:lnTo>
                    <a:pt x="2527" y="5395"/>
                  </a:lnTo>
                  <a:lnTo>
                    <a:pt x="2527" y="5489"/>
                  </a:lnTo>
                  <a:lnTo>
                    <a:pt x="2533" y="5581"/>
                  </a:lnTo>
                  <a:lnTo>
                    <a:pt x="2541" y="5675"/>
                  </a:lnTo>
                  <a:lnTo>
                    <a:pt x="2547" y="5754"/>
                  </a:lnTo>
                  <a:lnTo>
                    <a:pt x="2561" y="5841"/>
                  </a:lnTo>
                  <a:lnTo>
                    <a:pt x="2571" y="5921"/>
                  </a:lnTo>
                  <a:lnTo>
                    <a:pt x="2599" y="5993"/>
                  </a:lnTo>
                  <a:lnTo>
                    <a:pt x="2627" y="6068"/>
                  </a:lnTo>
                  <a:lnTo>
                    <a:pt x="2671" y="6134"/>
                  </a:lnTo>
                  <a:lnTo>
                    <a:pt x="2699" y="6169"/>
                  </a:lnTo>
                  <a:lnTo>
                    <a:pt x="2726" y="6194"/>
                  </a:lnTo>
                  <a:lnTo>
                    <a:pt x="2758" y="6221"/>
                  </a:lnTo>
                  <a:lnTo>
                    <a:pt x="2792" y="6249"/>
                  </a:lnTo>
                  <a:lnTo>
                    <a:pt x="2754" y="6287"/>
                  </a:lnTo>
                  <a:lnTo>
                    <a:pt x="2706" y="6328"/>
                  </a:lnTo>
                  <a:lnTo>
                    <a:pt x="2662" y="6356"/>
                  </a:lnTo>
                  <a:lnTo>
                    <a:pt x="2605" y="6380"/>
                  </a:lnTo>
                  <a:lnTo>
                    <a:pt x="2554" y="6394"/>
                  </a:lnTo>
                  <a:lnTo>
                    <a:pt x="2492" y="6401"/>
                  </a:lnTo>
                  <a:lnTo>
                    <a:pt x="2433" y="6394"/>
                  </a:lnTo>
                  <a:lnTo>
                    <a:pt x="2374" y="6380"/>
                  </a:lnTo>
                  <a:lnTo>
                    <a:pt x="2340" y="6356"/>
                  </a:lnTo>
                  <a:lnTo>
                    <a:pt x="2299" y="6342"/>
                  </a:lnTo>
                  <a:lnTo>
                    <a:pt x="2267" y="6335"/>
                  </a:lnTo>
                  <a:lnTo>
                    <a:pt x="2225" y="6328"/>
                  </a:lnTo>
                  <a:lnTo>
                    <a:pt x="2187" y="6328"/>
                  </a:lnTo>
                  <a:lnTo>
                    <a:pt x="2146" y="6315"/>
                  </a:lnTo>
                  <a:lnTo>
                    <a:pt x="2132" y="6307"/>
                  </a:lnTo>
                  <a:lnTo>
                    <a:pt x="2112" y="6293"/>
                  </a:lnTo>
                  <a:lnTo>
                    <a:pt x="2098" y="6280"/>
                  </a:lnTo>
                  <a:lnTo>
                    <a:pt x="2080" y="6263"/>
                  </a:lnTo>
                  <a:lnTo>
                    <a:pt x="2046" y="6221"/>
                  </a:lnTo>
                  <a:lnTo>
                    <a:pt x="2011" y="6186"/>
                  </a:lnTo>
                  <a:lnTo>
                    <a:pt x="1988" y="6148"/>
                  </a:lnTo>
                  <a:lnTo>
                    <a:pt x="1959" y="6107"/>
                  </a:lnTo>
                  <a:lnTo>
                    <a:pt x="1925" y="6021"/>
                  </a:lnTo>
                  <a:lnTo>
                    <a:pt x="1894" y="5935"/>
                  </a:lnTo>
                  <a:lnTo>
                    <a:pt x="1873" y="5841"/>
                  </a:lnTo>
                  <a:lnTo>
                    <a:pt x="1853" y="5748"/>
                  </a:lnTo>
                  <a:lnTo>
                    <a:pt x="1824" y="5661"/>
                  </a:lnTo>
                  <a:lnTo>
                    <a:pt x="1793" y="5575"/>
                  </a:lnTo>
                  <a:lnTo>
                    <a:pt x="1793" y="5526"/>
                  </a:lnTo>
                  <a:lnTo>
                    <a:pt x="1787" y="5489"/>
                  </a:lnTo>
                  <a:lnTo>
                    <a:pt x="1780" y="5446"/>
                  </a:lnTo>
                  <a:lnTo>
                    <a:pt x="1773" y="5409"/>
                  </a:lnTo>
                  <a:lnTo>
                    <a:pt x="1766" y="5368"/>
                  </a:lnTo>
                  <a:lnTo>
                    <a:pt x="1759" y="5325"/>
                  </a:lnTo>
                  <a:lnTo>
                    <a:pt x="1759" y="5295"/>
                  </a:lnTo>
                  <a:lnTo>
                    <a:pt x="1766" y="5253"/>
                  </a:lnTo>
                  <a:lnTo>
                    <a:pt x="1752" y="5215"/>
                  </a:lnTo>
                  <a:lnTo>
                    <a:pt x="1746" y="5174"/>
                  </a:lnTo>
                  <a:lnTo>
                    <a:pt x="1738" y="5132"/>
                  </a:lnTo>
                  <a:lnTo>
                    <a:pt x="1732" y="5094"/>
                  </a:lnTo>
                  <a:lnTo>
                    <a:pt x="1724" y="5046"/>
                  </a:lnTo>
                  <a:lnTo>
                    <a:pt x="1724" y="5008"/>
                  </a:lnTo>
                  <a:lnTo>
                    <a:pt x="1718" y="4959"/>
                  </a:lnTo>
                  <a:lnTo>
                    <a:pt x="1714" y="4922"/>
                  </a:lnTo>
                  <a:lnTo>
                    <a:pt x="1686" y="4866"/>
                  </a:lnTo>
                  <a:lnTo>
                    <a:pt x="1672" y="4807"/>
                  </a:lnTo>
                  <a:lnTo>
                    <a:pt x="1659" y="4749"/>
                  </a:lnTo>
                  <a:lnTo>
                    <a:pt x="1645" y="4680"/>
                  </a:lnTo>
                  <a:lnTo>
                    <a:pt x="1638" y="4621"/>
                  </a:lnTo>
                  <a:lnTo>
                    <a:pt x="1617" y="4562"/>
                  </a:lnTo>
                  <a:lnTo>
                    <a:pt x="1593" y="4500"/>
                  </a:lnTo>
                  <a:lnTo>
                    <a:pt x="1559" y="4455"/>
                  </a:lnTo>
                  <a:lnTo>
                    <a:pt x="1545" y="4414"/>
                  </a:lnTo>
                  <a:lnTo>
                    <a:pt x="1524" y="4379"/>
                  </a:lnTo>
                  <a:lnTo>
                    <a:pt x="1507" y="4340"/>
                  </a:lnTo>
                  <a:lnTo>
                    <a:pt x="1486" y="4299"/>
                  </a:lnTo>
                  <a:lnTo>
                    <a:pt x="1465" y="4262"/>
                  </a:lnTo>
                  <a:lnTo>
                    <a:pt x="1444" y="4220"/>
                  </a:lnTo>
                  <a:lnTo>
                    <a:pt x="1430" y="4185"/>
                  </a:lnTo>
                  <a:lnTo>
                    <a:pt x="1421" y="4147"/>
                  </a:lnTo>
                  <a:lnTo>
                    <a:pt x="1358" y="4092"/>
                  </a:lnTo>
                  <a:lnTo>
                    <a:pt x="1337" y="4106"/>
                  </a:lnTo>
                  <a:lnTo>
                    <a:pt x="1327" y="4120"/>
                  </a:lnTo>
                  <a:lnTo>
                    <a:pt x="1320" y="4141"/>
                  </a:lnTo>
                  <a:lnTo>
                    <a:pt x="1314" y="4161"/>
                  </a:lnTo>
                  <a:lnTo>
                    <a:pt x="1306" y="4175"/>
                  </a:lnTo>
                  <a:lnTo>
                    <a:pt x="1306" y="4193"/>
                  </a:lnTo>
                  <a:lnTo>
                    <a:pt x="1306" y="4207"/>
                  </a:lnTo>
                  <a:lnTo>
                    <a:pt x="1306" y="4220"/>
                  </a:lnTo>
                  <a:lnTo>
                    <a:pt x="1334" y="4293"/>
                  </a:lnTo>
                  <a:lnTo>
                    <a:pt x="1358" y="4369"/>
                  </a:lnTo>
                  <a:lnTo>
                    <a:pt x="1392" y="4434"/>
                  </a:lnTo>
                  <a:lnTo>
                    <a:pt x="1427" y="4500"/>
                  </a:lnTo>
                  <a:lnTo>
                    <a:pt x="1458" y="4565"/>
                  </a:lnTo>
                  <a:lnTo>
                    <a:pt x="1493" y="4642"/>
                  </a:lnTo>
                  <a:lnTo>
                    <a:pt x="1513" y="4708"/>
                  </a:lnTo>
                  <a:lnTo>
                    <a:pt x="1531" y="4780"/>
                  </a:lnTo>
                  <a:lnTo>
                    <a:pt x="1430" y="4728"/>
                  </a:lnTo>
                  <a:lnTo>
                    <a:pt x="1334" y="4686"/>
                  </a:lnTo>
                  <a:lnTo>
                    <a:pt x="1220" y="4648"/>
                  </a:lnTo>
                  <a:lnTo>
                    <a:pt x="1113" y="4614"/>
                  </a:lnTo>
                  <a:lnTo>
                    <a:pt x="998" y="4587"/>
                  </a:lnTo>
                  <a:lnTo>
                    <a:pt x="885" y="4562"/>
                  </a:lnTo>
                  <a:lnTo>
                    <a:pt x="770" y="4541"/>
                  </a:lnTo>
                  <a:lnTo>
                    <a:pt x="660" y="4513"/>
                  </a:lnTo>
                  <a:lnTo>
                    <a:pt x="632" y="4379"/>
                  </a:lnTo>
                  <a:lnTo>
                    <a:pt x="605" y="4234"/>
                  </a:lnTo>
                  <a:lnTo>
                    <a:pt x="591" y="4089"/>
                  </a:lnTo>
                  <a:lnTo>
                    <a:pt x="574" y="3940"/>
                  </a:lnTo>
                  <a:lnTo>
                    <a:pt x="560" y="3788"/>
                  </a:lnTo>
                  <a:lnTo>
                    <a:pt x="546" y="3640"/>
                  </a:lnTo>
                  <a:lnTo>
                    <a:pt x="532" y="3501"/>
                  </a:lnTo>
                  <a:lnTo>
                    <a:pt x="505" y="3360"/>
                  </a:lnTo>
                  <a:lnTo>
                    <a:pt x="511" y="3338"/>
                  </a:lnTo>
                  <a:lnTo>
                    <a:pt x="511" y="3329"/>
                  </a:lnTo>
                  <a:lnTo>
                    <a:pt x="511" y="3308"/>
                  </a:lnTo>
                  <a:lnTo>
                    <a:pt x="511" y="3286"/>
                  </a:lnTo>
                  <a:lnTo>
                    <a:pt x="505" y="3273"/>
                  </a:lnTo>
                  <a:lnTo>
                    <a:pt x="497" y="3259"/>
                  </a:lnTo>
                  <a:lnTo>
                    <a:pt x="484" y="3245"/>
                  </a:lnTo>
                  <a:lnTo>
                    <a:pt x="467" y="3235"/>
                  </a:lnTo>
                  <a:lnTo>
                    <a:pt x="425" y="3239"/>
                  </a:lnTo>
                  <a:lnTo>
                    <a:pt x="380" y="3252"/>
                  </a:lnTo>
                  <a:lnTo>
                    <a:pt x="324" y="3259"/>
                  </a:lnTo>
                  <a:lnTo>
                    <a:pt x="280" y="3259"/>
                  </a:lnTo>
                  <a:lnTo>
                    <a:pt x="231" y="3252"/>
                  </a:lnTo>
                  <a:lnTo>
                    <a:pt x="186" y="3239"/>
                  </a:lnTo>
                  <a:lnTo>
                    <a:pt x="145" y="3214"/>
                  </a:lnTo>
                  <a:lnTo>
                    <a:pt x="110" y="3179"/>
                  </a:lnTo>
                  <a:lnTo>
                    <a:pt x="79" y="3138"/>
                  </a:lnTo>
                  <a:lnTo>
                    <a:pt x="59" y="3101"/>
                  </a:lnTo>
                  <a:lnTo>
                    <a:pt x="45" y="3052"/>
                  </a:lnTo>
                  <a:lnTo>
                    <a:pt x="30" y="3007"/>
                  </a:lnTo>
                  <a:lnTo>
                    <a:pt x="17" y="2952"/>
                  </a:lnTo>
                  <a:lnTo>
                    <a:pt x="10" y="2900"/>
                  </a:lnTo>
                  <a:lnTo>
                    <a:pt x="3" y="2854"/>
                  </a:lnTo>
                  <a:lnTo>
                    <a:pt x="0" y="2799"/>
                  </a:lnTo>
                  <a:lnTo>
                    <a:pt x="10" y="2755"/>
                  </a:lnTo>
                  <a:lnTo>
                    <a:pt x="30" y="2706"/>
                  </a:lnTo>
                  <a:lnTo>
                    <a:pt x="52" y="2661"/>
                  </a:lnTo>
                  <a:lnTo>
                    <a:pt x="79" y="2620"/>
                  </a:lnTo>
                  <a:lnTo>
                    <a:pt x="104" y="2578"/>
                  </a:lnTo>
                  <a:lnTo>
                    <a:pt x="138" y="2540"/>
                  </a:lnTo>
                  <a:lnTo>
                    <a:pt x="173" y="2499"/>
                  </a:lnTo>
                  <a:lnTo>
                    <a:pt x="197" y="2468"/>
                  </a:lnTo>
                  <a:lnTo>
                    <a:pt x="390" y="2419"/>
                  </a:lnTo>
                  <a:lnTo>
                    <a:pt x="425" y="2447"/>
                  </a:lnTo>
                  <a:lnTo>
                    <a:pt x="453" y="2474"/>
                  </a:lnTo>
                  <a:lnTo>
                    <a:pt x="467" y="2499"/>
                  </a:lnTo>
                  <a:lnTo>
                    <a:pt x="477" y="2534"/>
                  </a:lnTo>
                  <a:lnTo>
                    <a:pt x="491" y="2606"/>
                  </a:lnTo>
                  <a:lnTo>
                    <a:pt x="497" y="2686"/>
                  </a:lnTo>
                  <a:lnTo>
                    <a:pt x="491" y="2765"/>
                  </a:lnTo>
                  <a:lnTo>
                    <a:pt x="491" y="2848"/>
                  </a:lnTo>
                  <a:lnTo>
                    <a:pt x="491" y="2886"/>
                  </a:lnTo>
                  <a:lnTo>
                    <a:pt x="497" y="2920"/>
                  </a:lnTo>
                  <a:lnTo>
                    <a:pt x="505" y="2958"/>
                  </a:lnTo>
                  <a:lnTo>
                    <a:pt x="519" y="2993"/>
                  </a:lnTo>
                  <a:lnTo>
                    <a:pt x="505" y="3044"/>
                  </a:lnTo>
                  <a:lnTo>
                    <a:pt x="505" y="3093"/>
                  </a:lnTo>
                  <a:lnTo>
                    <a:pt x="519" y="3145"/>
                  </a:lnTo>
                  <a:lnTo>
                    <a:pt x="546" y="3200"/>
                  </a:lnTo>
                  <a:lnTo>
                    <a:pt x="574" y="3245"/>
                  </a:lnTo>
                  <a:lnTo>
                    <a:pt x="605" y="3294"/>
                  </a:lnTo>
                  <a:lnTo>
                    <a:pt x="646" y="3332"/>
                  </a:lnTo>
                  <a:lnTo>
                    <a:pt x="684" y="3373"/>
                  </a:lnTo>
                  <a:lnTo>
                    <a:pt x="718" y="3373"/>
                  </a:lnTo>
                  <a:lnTo>
                    <a:pt x="761" y="3373"/>
                  </a:lnTo>
                  <a:lnTo>
                    <a:pt x="791" y="3366"/>
                  </a:lnTo>
                  <a:lnTo>
                    <a:pt x="825" y="3352"/>
                  </a:lnTo>
                  <a:lnTo>
                    <a:pt x="857" y="3338"/>
                  </a:lnTo>
                  <a:lnTo>
                    <a:pt x="891" y="3321"/>
                  </a:lnTo>
                  <a:lnTo>
                    <a:pt x="919" y="3294"/>
                  </a:lnTo>
                  <a:lnTo>
                    <a:pt x="940" y="3259"/>
                  </a:lnTo>
                  <a:lnTo>
                    <a:pt x="912" y="3200"/>
                  </a:lnTo>
                  <a:lnTo>
                    <a:pt x="891" y="3145"/>
                  </a:lnTo>
                  <a:lnTo>
                    <a:pt x="885" y="3087"/>
                  </a:lnTo>
                  <a:lnTo>
                    <a:pt x="885" y="3035"/>
                  </a:lnTo>
                  <a:lnTo>
                    <a:pt x="891" y="2920"/>
                  </a:lnTo>
                  <a:lnTo>
                    <a:pt x="912" y="2813"/>
                  </a:lnTo>
                  <a:lnTo>
                    <a:pt x="933" y="2706"/>
                  </a:lnTo>
                  <a:lnTo>
                    <a:pt x="946" y="2600"/>
                  </a:lnTo>
                  <a:lnTo>
                    <a:pt x="946" y="2540"/>
                  </a:lnTo>
                  <a:lnTo>
                    <a:pt x="946" y="2485"/>
                  </a:lnTo>
                  <a:lnTo>
                    <a:pt x="933" y="2433"/>
                  </a:lnTo>
                  <a:lnTo>
                    <a:pt x="912" y="2381"/>
                  </a:lnTo>
                  <a:lnTo>
                    <a:pt x="919" y="2333"/>
                  </a:lnTo>
                  <a:lnTo>
                    <a:pt x="912" y="2292"/>
                  </a:lnTo>
                  <a:lnTo>
                    <a:pt x="905" y="2246"/>
                  </a:lnTo>
                  <a:lnTo>
                    <a:pt x="899" y="2205"/>
                  </a:lnTo>
                  <a:lnTo>
                    <a:pt x="864" y="2125"/>
                  </a:lnTo>
                  <a:lnTo>
                    <a:pt x="833" y="2053"/>
                  </a:lnTo>
                  <a:lnTo>
                    <a:pt x="798" y="1981"/>
                  </a:lnTo>
                  <a:lnTo>
                    <a:pt x="770" y="1901"/>
                  </a:lnTo>
                  <a:lnTo>
                    <a:pt x="764" y="1860"/>
                  </a:lnTo>
                  <a:lnTo>
                    <a:pt x="764" y="1818"/>
                  </a:lnTo>
                  <a:lnTo>
                    <a:pt x="764" y="1780"/>
                  </a:lnTo>
                  <a:lnTo>
                    <a:pt x="770" y="1731"/>
                  </a:lnTo>
                  <a:lnTo>
                    <a:pt x="784" y="1586"/>
                  </a:lnTo>
                  <a:lnTo>
                    <a:pt x="784" y="1431"/>
                  </a:lnTo>
                  <a:lnTo>
                    <a:pt x="784" y="1286"/>
                  </a:lnTo>
                  <a:lnTo>
                    <a:pt x="784" y="1140"/>
                  </a:lnTo>
                  <a:lnTo>
                    <a:pt x="791" y="992"/>
                  </a:lnTo>
                  <a:lnTo>
                    <a:pt x="812" y="854"/>
                  </a:lnTo>
                  <a:lnTo>
                    <a:pt x="825" y="785"/>
                  </a:lnTo>
                  <a:lnTo>
                    <a:pt x="853" y="726"/>
                  </a:lnTo>
                  <a:lnTo>
                    <a:pt x="877" y="660"/>
                  </a:lnTo>
                  <a:lnTo>
                    <a:pt x="912" y="598"/>
                  </a:lnTo>
                  <a:lnTo>
                    <a:pt x="926" y="553"/>
                  </a:lnTo>
                  <a:lnTo>
                    <a:pt x="933" y="512"/>
                  </a:lnTo>
                  <a:lnTo>
                    <a:pt x="946" y="467"/>
                  </a:lnTo>
                  <a:lnTo>
                    <a:pt x="964" y="418"/>
                  </a:lnTo>
                  <a:lnTo>
                    <a:pt x="978" y="374"/>
                  </a:lnTo>
                  <a:lnTo>
                    <a:pt x="998" y="332"/>
                  </a:lnTo>
                  <a:lnTo>
                    <a:pt x="1026" y="290"/>
                  </a:lnTo>
                  <a:lnTo>
                    <a:pt x="1050" y="259"/>
                  </a:lnTo>
                  <a:lnTo>
                    <a:pt x="1072" y="218"/>
                  </a:lnTo>
                  <a:lnTo>
                    <a:pt x="1099" y="193"/>
                  </a:lnTo>
                  <a:lnTo>
                    <a:pt x="1127" y="159"/>
                  </a:lnTo>
                  <a:lnTo>
                    <a:pt x="1158" y="132"/>
                  </a:lnTo>
                  <a:lnTo>
                    <a:pt x="1193" y="111"/>
                  </a:lnTo>
                  <a:lnTo>
                    <a:pt x="1234" y="86"/>
                  </a:lnTo>
                  <a:lnTo>
                    <a:pt x="1265" y="66"/>
                  </a:lnTo>
                  <a:lnTo>
                    <a:pt x="1306" y="38"/>
                  </a:lnTo>
                  <a:lnTo>
                    <a:pt x="1365" y="31"/>
                  </a:lnTo>
                  <a:lnTo>
                    <a:pt x="1427" y="25"/>
                  </a:lnTo>
                  <a:lnTo>
                    <a:pt x="1479" y="11"/>
                  </a:lnTo>
                  <a:lnTo>
                    <a:pt x="1538" y="8"/>
                  </a:lnTo>
                  <a:lnTo>
                    <a:pt x="1593" y="0"/>
                  </a:lnTo>
                  <a:lnTo>
                    <a:pt x="1645" y="8"/>
                  </a:lnTo>
                  <a:lnTo>
                    <a:pt x="1672" y="11"/>
                  </a:lnTo>
                  <a:lnTo>
                    <a:pt x="1700" y="17"/>
                  </a:lnTo>
                  <a:lnTo>
                    <a:pt x="1724" y="38"/>
                  </a:lnTo>
                  <a:lnTo>
                    <a:pt x="1752" y="52"/>
                  </a:lnTo>
                  <a:lnTo>
                    <a:pt x="1824" y="52"/>
                  </a:lnTo>
                  <a:close/>
                </a:path>
              </a:pathLst>
            </a:custGeom>
            <a:solidFill>
              <a:srgbClr val="FFCC9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8204" name="Freeform 12"/>
            <p:cNvSpPr>
              <a:spLocks/>
            </p:cNvSpPr>
            <p:nvPr/>
          </p:nvSpPr>
          <p:spPr bwMode="auto">
            <a:xfrm>
              <a:off x="2344" y="875"/>
              <a:ext cx="69" cy="28"/>
            </a:xfrm>
            <a:custGeom>
              <a:avLst/>
              <a:gdLst/>
              <a:ahLst/>
              <a:cxnLst>
                <a:cxn ang="0">
                  <a:pos x="407" y="93"/>
                </a:cxn>
                <a:cxn ang="0">
                  <a:pos x="387" y="107"/>
                </a:cxn>
                <a:cxn ang="0">
                  <a:pos x="359" y="113"/>
                </a:cxn>
                <a:cxn ang="0">
                  <a:pos x="335" y="113"/>
                </a:cxn>
                <a:cxn ang="0">
                  <a:pos x="307" y="113"/>
                </a:cxn>
                <a:cxn ang="0">
                  <a:pos x="280" y="107"/>
                </a:cxn>
                <a:cxn ang="0">
                  <a:pos x="259" y="100"/>
                </a:cxn>
                <a:cxn ang="0">
                  <a:pos x="234" y="107"/>
                </a:cxn>
                <a:cxn ang="0">
                  <a:pos x="207" y="113"/>
                </a:cxn>
                <a:cxn ang="0">
                  <a:pos x="179" y="124"/>
                </a:cxn>
                <a:cxn ang="0">
                  <a:pos x="151" y="131"/>
                </a:cxn>
                <a:cxn ang="0">
                  <a:pos x="134" y="145"/>
                </a:cxn>
                <a:cxn ang="0">
                  <a:pos x="107" y="152"/>
                </a:cxn>
                <a:cxn ang="0">
                  <a:pos x="79" y="165"/>
                </a:cxn>
                <a:cxn ang="0">
                  <a:pos x="55" y="165"/>
                </a:cxn>
                <a:cxn ang="0">
                  <a:pos x="27" y="165"/>
                </a:cxn>
                <a:cxn ang="0">
                  <a:pos x="0" y="165"/>
                </a:cxn>
                <a:cxn ang="0">
                  <a:pos x="0" y="138"/>
                </a:cxn>
                <a:cxn ang="0">
                  <a:pos x="7" y="113"/>
                </a:cxn>
                <a:cxn ang="0">
                  <a:pos x="13" y="93"/>
                </a:cxn>
                <a:cxn ang="0">
                  <a:pos x="27" y="79"/>
                </a:cxn>
                <a:cxn ang="0">
                  <a:pos x="58" y="58"/>
                </a:cxn>
                <a:cxn ang="0">
                  <a:pos x="107" y="44"/>
                </a:cxn>
                <a:cxn ang="0">
                  <a:pos x="159" y="38"/>
                </a:cxn>
                <a:cxn ang="0">
                  <a:pos x="207" y="31"/>
                </a:cxn>
                <a:cxn ang="0">
                  <a:pos x="252" y="20"/>
                </a:cxn>
                <a:cxn ang="0">
                  <a:pos x="294" y="0"/>
                </a:cxn>
                <a:cxn ang="0">
                  <a:pos x="314" y="6"/>
                </a:cxn>
                <a:cxn ang="0">
                  <a:pos x="335" y="14"/>
                </a:cxn>
                <a:cxn ang="0">
                  <a:pos x="352" y="14"/>
                </a:cxn>
                <a:cxn ang="0">
                  <a:pos x="373" y="20"/>
                </a:cxn>
                <a:cxn ang="0">
                  <a:pos x="393" y="31"/>
                </a:cxn>
                <a:cxn ang="0">
                  <a:pos x="407" y="44"/>
                </a:cxn>
                <a:cxn ang="0">
                  <a:pos x="415" y="66"/>
                </a:cxn>
                <a:cxn ang="0">
                  <a:pos x="407" y="93"/>
                </a:cxn>
              </a:cxnLst>
              <a:rect l="0" t="0" r="r" b="b"/>
              <a:pathLst>
                <a:path w="415" h="165">
                  <a:moveTo>
                    <a:pt x="407" y="93"/>
                  </a:moveTo>
                  <a:lnTo>
                    <a:pt x="387" y="107"/>
                  </a:lnTo>
                  <a:lnTo>
                    <a:pt x="359" y="113"/>
                  </a:lnTo>
                  <a:lnTo>
                    <a:pt x="335" y="113"/>
                  </a:lnTo>
                  <a:lnTo>
                    <a:pt x="307" y="113"/>
                  </a:lnTo>
                  <a:lnTo>
                    <a:pt x="280" y="107"/>
                  </a:lnTo>
                  <a:lnTo>
                    <a:pt x="259" y="100"/>
                  </a:lnTo>
                  <a:lnTo>
                    <a:pt x="234" y="107"/>
                  </a:lnTo>
                  <a:lnTo>
                    <a:pt x="207" y="113"/>
                  </a:lnTo>
                  <a:lnTo>
                    <a:pt x="179" y="124"/>
                  </a:lnTo>
                  <a:lnTo>
                    <a:pt x="151" y="131"/>
                  </a:lnTo>
                  <a:lnTo>
                    <a:pt x="134" y="145"/>
                  </a:lnTo>
                  <a:lnTo>
                    <a:pt x="107" y="152"/>
                  </a:lnTo>
                  <a:lnTo>
                    <a:pt x="79" y="165"/>
                  </a:lnTo>
                  <a:lnTo>
                    <a:pt x="55" y="165"/>
                  </a:lnTo>
                  <a:lnTo>
                    <a:pt x="27" y="165"/>
                  </a:lnTo>
                  <a:lnTo>
                    <a:pt x="0" y="165"/>
                  </a:lnTo>
                  <a:lnTo>
                    <a:pt x="0" y="138"/>
                  </a:lnTo>
                  <a:lnTo>
                    <a:pt x="7" y="113"/>
                  </a:lnTo>
                  <a:lnTo>
                    <a:pt x="13" y="93"/>
                  </a:lnTo>
                  <a:lnTo>
                    <a:pt x="27" y="79"/>
                  </a:lnTo>
                  <a:lnTo>
                    <a:pt x="58" y="58"/>
                  </a:lnTo>
                  <a:lnTo>
                    <a:pt x="107" y="44"/>
                  </a:lnTo>
                  <a:lnTo>
                    <a:pt x="159" y="38"/>
                  </a:lnTo>
                  <a:lnTo>
                    <a:pt x="207" y="31"/>
                  </a:lnTo>
                  <a:lnTo>
                    <a:pt x="252" y="20"/>
                  </a:lnTo>
                  <a:lnTo>
                    <a:pt x="294" y="0"/>
                  </a:lnTo>
                  <a:lnTo>
                    <a:pt x="314" y="6"/>
                  </a:lnTo>
                  <a:lnTo>
                    <a:pt x="335" y="14"/>
                  </a:lnTo>
                  <a:lnTo>
                    <a:pt x="352" y="14"/>
                  </a:lnTo>
                  <a:lnTo>
                    <a:pt x="373" y="20"/>
                  </a:lnTo>
                  <a:lnTo>
                    <a:pt x="393" y="31"/>
                  </a:lnTo>
                  <a:lnTo>
                    <a:pt x="407" y="44"/>
                  </a:lnTo>
                  <a:lnTo>
                    <a:pt x="415" y="66"/>
                  </a:lnTo>
                  <a:lnTo>
                    <a:pt x="407" y="9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8205" name="Freeform 13"/>
            <p:cNvSpPr>
              <a:spLocks/>
            </p:cNvSpPr>
            <p:nvPr/>
          </p:nvSpPr>
          <p:spPr bwMode="auto">
            <a:xfrm>
              <a:off x="2375" y="933"/>
              <a:ext cx="73" cy="164"/>
            </a:xfrm>
            <a:custGeom>
              <a:avLst/>
              <a:gdLst/>
              <a:ahLst/>
              <a:cxnLst>
                <a:cxn ang="0">
                  <a:pos x="415" y="121"/>
                </a:cxn>
                <a:cxn ang="0">
                  <a:pos x="422" y="194"/>
                </a:cxn>
                <a:cxn ang="0">
                  <a:pos x="436" y="274"/>
                </a:cxn>
                <a:cxn ang="0">
                  <a:pos x="436" y="353"/>
                </a:cxn>
                <a:cxn ang="0">
                  <a:pos x="436" y="436"/>
                </a:cxn>
                <a:cxn ang="0">
                  <a:pos x="429" y="594"/>
                </a:cxn>
                <a:cxn ang="0">
                  <a:pos x="415" y="747"/>
                </a:cxn>
                <a:cxn ang="0">
                  <a:pos x="388" y="868"/>
                </a:cxn>
                <a:cxn ang="0">
                  <a:pos x="367" y="954"/>
                </a:cxn>
                <a:cxn ang="0">
                  <a:pos x="359" y="975"/>
                </a:cxn>
                <a:cxn ang="0">
                  <a:pos x="345" y="989"/>
                </a:cxn>
                <a:cxn ang="0">
                  <a:pos x="342" y="975"/>
                </a:cxn>
                <a:cxn ang="0">
                  <a:pos x="336" y="954"/>
                </a:cxn>
                <a:cxn ang="0">
                  <a:pos x="328" y="868"/>
                </a:cxn>
                <a:cxn ang="0">
                  <a:pos x="308" y="802"/>
                </a:cxn>
                <a:cxn ang="0">
                  <a:pos x="287" y="753"/>
                </a:cxn>
                <a:cxn ang="0">
                  <a:pos x="267" y="719"/>
                </a:cxn>
                <a:cxn ang="0">
                  <a:pos x="242" y="701"/>
                </a:cxn>
                <a:cxn ang="0">
                  <a:pos x="215" y="688"/>
                </a:cxn>
                <a:cxn ang="0">
                  <a:pos x="187" y="688"/>
                </a:cxn>
                <a:cxn ang="0">
                  <a:pos x="160" y="695"/>
                </a:cxn>
                <a:cxn ang="0">
                  <a:pos x="114" y="715"/>
                </a:cxn>
                <a:cxn ang="0">
                  <a:pos x="66" y="747"/>
                </a:cxn>
                <a:cxn ang="0">
                  <a:pos x="34" y="781"/>
                </a:cxn>
                <a:cxn ang="0">
                  <a:pos x="21" y="788"/>
                </a:cxn>
                <a:cxn ang="0">
                  <a:pos x="7" y="740"/>
                </a:cxn>
                <a:cxn ang="0">
                  <a:pos x="0" y="654"/>
                </a:cxn>
                <a:cxn ang="0">
                  <a:pos x="0" y="533"/>
                </a:cxn>
                <a:cxn ang="0">
                  <a:pos x="7" y="401"/>
                </a:cxn>
                <a:cxn ang="0">
                  <a:pos x="21" y="329"/>
                </a:cxn>
                <a:cxn ang="0">
                  <a:pos x="34" y="260"/>
                </a:cxn>
                <a:cxn ang="0">
                  <a:pos x="48" y="200"/>
                </a:cxn>
                <a:cxn ang="0">
                  <a:pos x="73" y="142"/>
                </a:cxn>
                <a:cxn ang="0">
                  <a:pos x="100" y="87"/>
                </a:cxn>
                <a:cxn ang="0">
                  <a:pos x="135" y="49"/>
                </a:cxn>
                <a:cxn ang="0">
                  <a:pos x="152" y="27"/>
                </a:cxn>
                <a:cxn ang="0">
                  <a:pos x="173" y="15"/>
                </a:cxn>
                <a:cxn ang="0">
                  <a:pos x="201" y="7"/>
                </a:cxn>
                <a:cxn ang="0">
                  <a:pos x="221" y="0"/>
                </a:cxn>
                <a:cxn ang="0">
                  <a:pos x="235" y="0"/>
                </a:cxn>
                <a:cxn ang="0">
                  <a:pos x="259" y="15"/>
                </a:cxn>
                <a:cxn ang="0">
                  <a:pos x="287" y="27"/>
                </a:cxn>
                <a:cxn ang="0">
                  <a:pos x="322" y="49"/>
                </a:cxn>
                <a:cxn ang="0">
                  <a:pos x="353" y="66"/>
                </a:cxn>
                <a:cxn ang="0">
                  <a:pos x="380" y="93"/>
                </a:cxn>
                <a:cxn ang="0">
                  <a:pos x="402" y="107"/>
                </a:cxn>
                <a:cxn ang="0">
                  <a:pos x="415" y="121"/>
                </a:cxn>
              </a:cxnLst>
              <a:rect l="0" t="0" r="r" b="b"/>
              <a:pathLst>
                <a:path w="436" h="989">
                  <a:moveTo>
                    <a:pt x="415" y="121"/>
                  </a:moveTo>
                  <a:lnTo>
                    <a:pt x="422" y="194"/>
                  </a:lnTo>
                  <a:lnTo>
                    <a:pt x="436" y="274"/>
                  </a:lnTo>
                  <a:lnTo>
                    <a:pt x="436" y="353"/>
                  </a:lnTo>
                  <a:lnTo>
                    <a:pt x="436" y="436"/>
                  </a:lnTo>
                  <a:lnTo>
                    <a:pt x="429" y="594"/>
                  </a:lnTo>
                  <a:lnTo>
                    <a:pt x="415" y="747"/>
                  </a:lnTo>
                  <a:lnTo>
                    <a:pt x="388" y="868"/>
                  </a:lnTo>
                  <a:lnTo>
                    <a:pt x="367" y="954"/>
                  </a:lnTo>
                  <a:lnTo>
                    <a:pt x="359" y="975"/>
                  </a:lnTo>
                  <a:lnTo>
                    <a:pt x="345" y="989"/>
                  </a:lnTo>
                  <a:lnTo>
                    <a:pt x="342" y="975"/>
                  </a:lnTo>
                  <a:lnTo>
                    <a:pt x="336" y="954"/>
                  </a:lnTo>
                  <a:lnTo>
                    <a:pt x="328" y="868"/>
                  </a:lnTo>
                  <a:lnTo>
                    <a:pt x="308" y="802"/>
                  </a:lnTo>
                  <a:lnTo>
                    <a:pt x="287" y="753"/>
                  </a:lnTo>
                  <a:lnTo>
                    <a:pt x="267" y="719"/>
                  </a:lnTo>
                  <a:lnTo>
                    <a:pt x="242" y="701"/>
                  </a:lnTo>
                  <a:lnTo>
                    <a:pt x="215" y="688"/>
                  </a:lnTo>
                  <a:lnTo>
                    <a:pt x="187" y="688"/>
                  </a:lnTo>
                  <a:lnTo>
                    <a:pt x="160" y="695"/>
                  </a:lnTo>
                  <a:lnTo>
                    <a:pt x="114" y="715"/>
                  </a:lnTo>
                  <a:lnTo>
                    <a:pt x="66" y="747"/>
                  </a:lnTo>
                  <a:lnTo>
                    <a:pt x="34" y="781"/>
                  </a:lnTo>
                  <a:lnTo>
                    <a:pt x="21" y="788"/>
                  </a:lnTo>
                  <a:lnTo>
                    <a:pt x="7" y="740"/>
                  </a:lnTo>
                  <a:lnTo>
                    <a:pt x="0" y="654"/>
                  </a:lnTo>
                  <a:lnTo>
                    <a:pt x="0" y="533"/>
                  </a:lnTo>
                  <a:lnTo>
                    <a:pt x="7" y="401"/>
                  </a:lnTo>
                  <a:lnTo>
                    <a:pt x="21" y="329"/>
                  </a:lnTo>
                  <a:lnTo>
                    <a:pt x="34" y="260"/>
                  </a:lnTo>
                  <a:lnTo>
                    <a:pt x="48" y="200"/>
                  </a:lnTo>
                  <a:lnTo>
                    <a:pt x="73" y="142"/>
                  </a:lnTo>
                  <a:lnTo>
                    <a:pt x="100" y="87"/>
                  </a:lnTo>
                  <a:lnTo>
                    <a:pt x="135" y="49"/>
                  </a:lnTo>
                  <a:lnTo>
                    <a:pt x="152" y="27"/>
                  </a:lnTo>
                  <a:lnTo>
                    <a:pt x="173" y="15"/>
                  </a:lnTo>
                  <a:lnTo>
                    <a:pt x="201" y="7"/>
                  </a:lnTo>
                  <a:lnTo>
                    <a:pt x="221" y="0"/>
                  </a:lnTo>
                  <a:lnTo>
                    <a:pt x="235" y="0"/>
                  </a:lnTo>
                  <a:lnTo>
                    <a:pt x="259" y="15"/>
                  </a:lnTo>
                  <a:lnTo>
                    <a:pt x="287" y="27"/>
                  </a:lnTo>
                  <a:lnTo>
                    <a:pt x="322" y="49"/>
                  </a:lnTo>
                  <a:lnTo>
                    <a:pt x="353" y="66"/>
                  </a:lnTo>
                  <a:lnTo>
                    <a:pt x="380" y="93"/>
                  </a:lnTo>
                  <a:lnTo>
                    <a:pt x="402" y="107"/>
                  </a:lnTo>
                  <a:lnTo>
                    <a:pt x="415" y="121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8206" name="Freeform 14"/>
            <p:cNvSpPr>
              <a:spLocks/>
            </p:cNvSpPr>
            <p:nvPr/>
          </p:nvSpPr>
          <p:spPr bwMode="auto">
            <a:xfrm>
              <a:off x="2320" y="1076"/>
              <a:ext cx="92" cy="72"/>
            </a:xfrm>
            <a:custGeom>
              <a:avLst/>
              <a:gdLst/>
              <a:ahLst/>
              <a:cxnLst>
                <a:cxn ang="0">
                  <a:pos x="288" y="307"/>
                </a:cxn>
                <a:cxn ang="0">
                  <a:pos x="319" y="321"/>
                </a:cxn>
                <a:cxn ang="0">
                  <a:pos x="360" y="329"/>
                </a:cxn>
                <a:cxn ang="0">
                  <a:pos x="398" y="335"/>
                </a:cxn>
                <a:cxn ang="0">
                  <a:pos x="440" y="335"/>
                </a:cxn>
                <a:cxn ang="0">
                  <a:pos x="481" y="338"/>
                </a:cxn>
                <a:cxn ang="0">
                  <a:pos x="505" y="352"/>
                </a:cxn>
                <a:cxn ang="0">
                  <a:pos x="526" y="359"/>
                </a:cxn>
                <a:cxn ang="0">
                  <a:pos x="539" y="373"/>
                </a:cxn>
                <a:cxn ang="0">
                  <a:pos x="547" y="387"/>
                </a:cxn>
                <a:cxn ang="0">
                  <a:pos x="553" y="407"/>
                </a:cxn>
                <a:cxn ang="0">
                  <a:pos x="512" y="428"/>
                </a:cxn>
                <a:cxn ang="0">
                  <a:pos x="467" y="432"/>
                </a:cxn>
                <a:cxn ang="0">
                  <a:pos x="418" y="432"/>
                </a:cxn>
                <a:cxn ang="0">
                  <a:pos x="374" y="432"/>
                </a:cxn>
                <a:cxn ang="0">
                  <a:pos x="319" y="428"/>
                </a:cxn>
                <a:cxn ang="0">
                  <a:pos x="273" y="415"/>
                </a:cxn>
                <a:cxn ang="0">
                  <a:pos x="225" y="407"/>
                </a:cxn>
                <a:cxn ang="0">
                  <a:pos x="187" y="393"/>
                </a:cxn>
                <a:cxn ang="0">
                  <a:pos x="146" y="359"/>
                </a:cxn>
                <a:cxn ang="0">
                  <a:pos x="111" y="329"/>
                </a:cxn>
                <a:cxn ang="0">
                  <a:pos x="73" y="280"/>
                </a:cxn>
                <a:cxn ang="0">
                  <a:pos x="46" y="235"/>
                </a:cxn>
                <a:cxn ang="0">
                  <a:pos x="18" y="186"/>
                </a:cxn>
                <a:cxn ang="0">
                  <a:pos x="0" y="142"/>
                </a:cxn>
                <a:cxn ang="0">
                  <a:pos x="0" y="114"/>
                </a:cxn>
                <a:cxn ang="0">
                  <a:pos x="0" y="87"/>
                </a:cxn>
                <a:cxn ang="0">
                  <a:pos x="0" y="65"/>
                </a:cxn>
                <a:cxn ang="0">
                  <a:pos x="8" y="41"/>
                </a:cxn>
                <a:cxn ang="0">
                  <a:pos x="18" y="27"/>
                </a:cxn>
                <a:cxn ang="0">
                  <a:pos x="38" y="21"/>
                </a:cxn>
                <a:cxn ang="0">
                  <a:pos x="52" y="13"/>
                </a:cxn>
                <a:cxn ang="0">
                  <a:pos x="66" y="7"/>
                </a:cxn>
                <a:cxn ang="0">
                  <a:pos x="87" y="0"/>
                </a:cxn>
                <a:cxn ang="0">
                  <a:pos x="101" y="0"/>
                </a:cxn>
                <a:cxn ang="0">
                  <a:pos x="118" y="7"/>
                </a:cxn>
                <a:cxn ang="0">
                  <a:pos x="132" y="13"/>
                </a:cxn>
                <a:cxn ang="0">
                  <a:pos x="153" y="52"/>
                </a:cxn>
                <a:cxn ang="0">
                  <a:pos x="167" y="93"/>
                </a:cxn>
                <a:cxn ang="0">
                  <a:pos x="181" y="128"/>
                </a:cxn>
                <a:cxn ang="0">
                  <a:pos x="194" y="165"/>
                </a:cxn>
                <a:cxn ang="0">
                  <a:pos x="204" y="208"/>
                </a:cxn>
                <a:cxn ang="0">
                  <a:pos x="225" y="245"/>
                </a:cxn>
                <a:cxn ang="0">
                  <a:pos x="253" y="280"/>
                </a:cxn>
                <a:cxn ang="0">
                  <a:pos x="288" y="307"/>
                </a:cxn>
              </a:cxnLst>
              <a:rect l="0" t="0" r="r" b="b"/>
              <a:pathLst>
                <a:path w="553" h="432">
                  <a:moveTo>
                    <a:pt x="288" y="307"/>
                  </a:moveTo>
                  <a:lnTo>
                    <a:pt x="319" y="321"/>
                  </a:lnTo>
                  <a:lnTo>
                    <a:pt x="360" y="329"/>
                  </a:lnTo>
                  <a:lnTo>
                    <a:pt x="398" y="335"/>
                  </a:lnTo>
                  <a:lnTo>
                    <a:pt x="440" y="335"/>
                  </a:lnTo>
                  <a:lnTo>
                    <a:pt x="481" y="338"/>
                  </a:lnTo>
                  <a:lnTo>
                    <a:pt x="505" y="352"/>
                  </a:lnTo>
                  <a:lnTo>
                    <a:pt x="526" y="359"/>
                  </a:lnTo>
                  <a:lnTo>
                    <a:pt x="539" y="373"/>
                  </a:lnTo>
                  <a:lnTo>
                    <a:pt x="547" y="387"/>
                  </a:lnTo>
                  <a:lnTo>
                    <a:pt x="553" y="407"/>
                  </a:lnTo>
                  <a:lnTo>
                    <a:pt x="512" y="428"/>
                  </a:lnTo>
                  <a:lnTo>
                    <a:pt x="467" y="432"/>
                  </a:lnTo>
                  <a:lnTo>
                    <a:pt x="418" y="432"/>
                  </a:lnTo>
                  <a:lnTo>
                    <a:pt x="374" y="432"/>
                  </a:lnTo>
                  <a:lnTo>
                    <a:pt x="319" y="428"/>
                  </a:lnTo>
                  <a:lnTo>
                    <a:pt x="273" y="415"/>
                  </a:lnTo>
                  <a:lnTo>
                    <a:pt x="225" y="407"/>
                  </a:lnTo>
                  <a:lnTo>
                    <a:pt x="187" y="393"/>
                  </a:lnTo>
                  <a:lnTo>
                    <a:pt x="146" y="359"/>
                  </a:lnTo>
                  <a:lnTo>
                    <a:pt x="111" y="329"/>
                  </a:lnTo>
                  <a:lnTo>
                    <a:pt x="73" y="280"/>
                  </a:lnTo>
                  <a:lnTo>
                    <a:pt x="46" y="235"/>
                  </a:lnTo>
                  <a:lnTo>
                    <a:pt x="18" y="186"/>
                  </a:lnTo>
                  <a:lnTo>
                    <a:pt x="0" y="142"/>
                  </a:lnTo>
                  <a:lnTo>
                    <a:pt x="0" y="114"/>
                  </a:lnTo>
                  <a:lnTo>
                    <a:pt x="0" y="87"/>
                  </a:lnTo>
                  <a:lnTo>
                    <a:pt x="0" y="65"/>
                  </a:lnTo>
                  <a:lnTo>
                    <a:pt x="8" y="41"/>
                  </a:lnTo>
                  <a:lnTo>
                    <a:pt x="18" y="27"/>
                  </a:lnTo>
                  <a:lnTo>
                    <a:pt x="38" y="21"/>
                  </a:lnTo>
                  <a:lnTo>
                    <a:pt x="52" y="13"/>
                  </a:lnTo>
                  <a:lnTo>
                    <a:pt x="66" y="7"/>
                  </a:lnTo>
                  <a:lnTo>
                    <a:pt x="87" y="0"/>
                  </a:lnTo>
                  <a:lnTo>
                    <a:pt x="101" y="0"/>
                  </a:lnTo>
                  <a:lnTo>
                    <a:pt x="118" y="7"/>
                  </a:lnTo>
                  <a:lnTo>
                    <a:pt x="132" y="13"/>
                  </a:lnTo>
                  <a:lnTo>
                    <a:pt x="153" y="52"/>
                  </a:lnTo>
                  <a:lnTo>
                    <a:pt x="167" y="93"/>
                  </a:lnTo>
                  <a:lnTo>
                    <a:pt x="181" y="128"/>
                  </a:lnTo>
                  <a:lnTo>
                    <a:pt x="194" y="165"/>
                  </a:lnTo>
                  <a:lnTo>
                    <a:pt x="204" y="208"/>
                  </a:lnTo>
                  <a:lnTo>
                    <a:pt x="225" y="245"/>
                  </a:lnTo>
                  <a:lnTo>
                    <a:pt x="253" y="280"/>
                  </a:lnTo>
                  <a:lnTo>
                    <a:pt x="288" y="30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8207" name="Freeform 15"/>
            <p:cNvSpPr>
              <a:spLocks/>
            </p:cNvSpPr>
            <p:nvPr/>
          </p:nvSpPr>
          <p:spPr bwMode="auto">
            <a:xfrm>
              <a:off x="2500" y="1092"/>
              <a:ext cx="92" cy="66"/>
            </a:xfrm>
            <a:custGeom>
              <a:avLst/>
              <a:gdLst/>
              <a:ahLst/>
              <a:cxnLst>
                <a:cxn ang="0">
                  <a:pos x="179" y="0"/>
                </a:cxn>
                <a:cxn ang="0">
                  <a:pos x="179" y="28"/>
                </a:cxn>
                <a:cxn ang="0">
                  <a:pos x="173" y="58"/>
                </a:cxn>
                <a:cxn ang="0">
                  <a:pos x="158" y="87"/>
                </a:cxn>
                <a:cxn ang="0">
                  <a:pos x="149" y="121"/>
                </a:cxn>
                <a:cxn ang="0">
                  <a:pos x="135" y="145"/>
                </a:cxn>
                <a:cxn ang="0">
                  <a:pos x="127" y="173"/>
                </a:cxn>
                <a:cxn ang="0">
                  <a:pos x="127" y="207"/>
                </a:cxn>
                <a:cxn ang="0">
                  <a:pos x="141" y="242"/>
                </a:cxn>
                <a:cxn ang="0">
                  <a:pos x="158" y="259"/>
                </a:cxn>
                <a:cxn ang="0">
                  <a:pos x="173" y="273"/>
                </a:cxn>
                <a:cxn ang="0">
                  <a:pos x="193" y="287"/>
                </a:cxn>
                <a:cxn ang="0">
                  <a:pos x="214" y="294"/>
                </a:cxn>
                <a:cxn ang="0">
                  <a:pos x="256" y="287"/>
                </a:cxn>
                <a:cxn ang="0">
                  <a:pos x="293" y="266"/>
                </a:cxn>
                <a:cxn ang="0">
                  <a:pos x="335" y="245"/>
                </a:cxn>
                <a:cxn ang="0">
                  <a:pos x="373" y="222"/>
                </a:cxn>
                <a:cxn ang="0">
                  <a:pos x="421" y="207"/>
                </a:cxn>
                <a:cxn ang="0">
                  <a:pos x="460" y="201"/>
                </a:cxn>
                <a:cxn ang="0">
                  <a:pos x="466" y="187"/>
                </a:cxn>
                <a:cxn ang="0">
                  <a:pos x="473" y="179"/>
                </a:cxn>
                <a:cxn ang="0">
                  <a:pos x="487" y="179"/>
                </a:cxn>
                <a:cxn ang="0">
                  <a:pos x="494" y="173"/>
                </a:cxn>
                <a:cxn ang="0">
                  <a:pos x="507" y="173"/>
                </a:cxn>
                <a:cxn ang="0">
                  <a:pos x="515" y="173"/>
                </a:cxn>
                <a:cxn ang="0">
                  <a:pos x="529" y="173"/>
                </a:cxn>
                <a:cxn ang="0">
                  <a:pos x="535" y="173"/>
                </a:cxn>
                <a:cxn ang="0">
                  <a:pos x="539" y="179"/>
                </a:cxn>
                <a:cxn ang="0">
                  <a:pos x="546" y="179"/>
                </a:cxn>
                <a:cxn ang="0">
                  <a:pos x="546" y="187"/>
                </a:cxn>
                <a:cxn ang="0">
                  <a:pos x="546" y="193"/>
                </a:cxn>
                <a:cxn ang="0">
                  <a:pos x="546" y="201"/>
                </a:cxn>
                <a:cxn ang="0">
                  <a:pos x="546" y="207"/>
                </a:cxn>
                <a:cxn ang="0">
                  <a:pos x="546" y="214"/>
                </a:cxn>
                <a:cxn ang="0">
                  <a:pos x="501" y="245"/>
                </a:cxn>
                <a:cxn ang="0">
                  <a:pos x="446" y="280"/>
                </a:cxn>
                <a:cxn ang="0">
                  <a:pos x="394" y="314"/>
                </a:cxn>
                <a:cxn ang="0">
                  <a:pos x="342" y="346"/>
                </a:cxn>
                <a:cxn ang="0">
                  <a:pos x="287" y="374"/>
                </a:cxn>
                <a:cxn ang="0">
                  <a:pos x="228" y="387"/>
                </a:cxn>
                <a:cxn ang="0">
                  <a:pos x="173" y="401"/>
                </a:cxn>
                <a:cxn ang="0">
                  <a:pos x="114" y="394"/>
                </a:cxn>
                <a:cxn ang="0">
                  <a:pos x="93" y="387"/>
                </a:cxn>
                <a:cxn ang="0">
                  <a:pos x="80" y="374"/>
                </a:cxn>
                <a:cxn ang="0">
                  <a:pos x="62" y="360"/>
                </a:cxn>
                <a:cxn ang="0">
                  <a:pos x="48" y="346"/>
                </a:cxn>
                <a:cxn ang="0">
                  <a:pos x="34" y="335"/>
                </a:cxn>
                <a:cxn ang="0">
                  <a:pos x="20" y="314"/>
                </a:cxn>
                <a:cxn ang="0">
                  <a:pos x="14" y="294"/>
                </a:cxn>
                <a:cxn ang="0">
                  <a:pos x="0" y="273"/>
                </a:cxn>
                <a:cxn ang="0">
                  <a:pos x="6" y="236"/>
                </a:cxn>
                <a:cxn ang="0">
                  <a:pos x="6" y="201"/>
                </a:cxn>
                <a:cxn ang="0">
                  <a:pos x="20" y="159"/>
                </a:cxn>
                <a:cxn ang="0">
                  <a:pos x="28" y="128"/>
                </a:cxn>
                <a:cxn ang="0">
                  <a:pos x="41" y="87"/>
                </a:cxn>
                <a:cxn ang="0">
                  <a:pos x="62" y="52"/>
                </a:cxn>
                <a:cxn ang="0">
                  <a:pos x="86" y="28"/>
                </a:cxn>
                <a:cxn ang="0">
                  <a:pos x="114" y="0"/>
                </a:cxn>
                <a:cxn ang="0">
                  <a:pos x="179" y="0"/>
                </a:cxn>
              </a:cxnLst>
              <a:rect l="0" t="0" r="r" b="b"/>
              <a:pathLst>
                <a:path w="546" h="401">
                  <a:moveTo>
                    <a:pt x="179" y="0"/>
                  </a:moveTo>
                  <a:lnTo>
                    <a:pt x="179" y="28"/>
                  </a:lnTo>
                  <a:lnTo>
                    <a:pt x="173" y="58"/>
                  </a:lnTo>
                  <a:lnTo>
                    <a:pt x="158" y="87"/>
                  </a:lnTo>
                  <a:lnTo>
                    <a:pt x="149" y="121"/>
                  </a:lnTo>
                  <a:lnTo>
                    <a:pt x="135" y="145"/>
                  </a:lnTo>
                  <a:lnTo>
                    <a:pt x="127" y="173"/>
                  </a:lnTo>
                  <a:lnTo>
                    <a:pt x="127" y="207"/>
                  </a:lnTo>
                  <a:lnTo>
                    <a:pt x="141" y="242"/>
                  </a:lnTo>
                  <a:lnTo>
                    <a:pt x="158" y="259"/>
                  </a:lnTo>
                  <a:lnTo>
                    <a:pt x="173" y="273"/>
                  </a:lnTo>
                  <a:lnTo>
                    <a:pt x="193" y="287"/>
                  </a:lnTo>
                  <a:lnTo>
                    <a:pt x="214" y="294"/>
                  </a:lnTo>
                  <a:lnTo>
                    <a:pt x="256" y="287"/>
                  </a:lnTo>
                  <a:lnTo>
                    <a:pt x="293" y="266"/>
                  </a:lnTo>
                  <a:lnTo>
                    <a:pt x="335" y="245"/>
                  </a:lnTo>
                  <a:lnTo>
                    <a:pt x="373" y="222"/>
                  </a:lnTo>
                  <a:lnTo>
                    <a:pt x="421" y="207"/>
                  </a:lnTo>
                  <a:lnTo>
                    <a:pt x="460" y="201"/>
                  </a:lnTo>
                  <a:lnTo>
                    <a:pt x="466" y="187"/>
                  </a:lnTo>
                  <a:lnTo>
                    <a:pt x="473" y="179"/>
                  </a:lnTo>
                  <a:lnTo>
                    <a:pt x="487" y="179"/>
                  </a:lnTo>
                  <a:lnTo>
                    <a:pt x="494" y="173"/>
                  </a:lnTo>
                  <a:lnTo>
                    <a:pt x="507" y="173"/>
                  </a:lnTo>
                  <a:lnTo>
                    <a:pt x="515" y="173"/>
                  </a:lnTo>
                  <a:lnTo>
                    <a:pt x="529" y="173"/>
                  </a:lnTo>
                  <a:lnTo>
                    <a:pt x="535" y="173"/>
                  </a:lnTo>
                  <a:lnTo>
                    <a:pt x="539" y="179"/>
                  </a:lnTo>
                  <a:lnTo>
                    <a:pt x="546" y="179"/>
                  </a:lnTo>
                  <a:lnTo>
                    <a:pt x="546" y="187"/>
                  </a:lnTo>
                  <a:lnTo>
                    <a:pt x="546" y="193"/>
                  </a:lnTo>
                  <a:lnTo>
                    <a:pt x="546" y="201"/>
                  </a:lnTo>
                  <a:lnTo>
                    <a:pt x="546" y="207"/>
                  </a:lnTo>
                  <a:lnTo>
                    <a:pt x="546" y="214"/>
                  </a:lnTo>
                  <a:lnTo>
                    <a:pt x="501" y="245"/>
                  </a:lnTo>
                  <a:lnTo>
                    <a:pt x="446" y="280"/>
                  </a:lnTo>
                  <a:lnTo>
                    <a:pt x="394" y="314"/>
                  </a:lnTo>
                  <a:lnTo>
                    <a:pt x="342" y="346"/>
                  </a:lnTo>
                  <a:lnTo>
                    <a:pt x="287" y="374"/>
                  </a:lnTo>
                  <a:lnTo>
                    <a:pt x="228" y="387"/>
                  </a:lnTo>
                  <a:lnTo>
                    <a:pt x="173" y="401"/>
                  </a:lnTo>
                  <a:lnTo>
                    <a:pt x="114" y="394"/>
                  </a:lnTo>
                  <a:lnTo>
                    <a:pt x="93" y="387"/>
                  </a:lnTo>
                  <a:lnTo>
                    <a:pt x="80" y="374"/>
                  </a:lnTo>
                  <a:lnTo>
                    <a:pt x="62" y="360"/>
                  </a:lnTo>
                  <a:lnTo>
                    <a:pt x="48" y="346"/>
                  </a:lnTo>
                  <a:lnTo>
                    <a:pt x="34" y="335"/>
                  </a:lnTo>
                  <a:lnTo>
                    <a:pt x="20" y="314"/>
                  </a:lnTo>
                  <a:lnTo>
                    <a:pt x="14" y="294"/>
                  </a:lnTo>
                  <a:lnTo>
                    <a:pt x="0" y="273"/>
                  </a:lnTo>
                  <a:lnTo>
                    <a:pt x="6" y="236"/>
                  </a:lnTo>
                  <a:lnTo>
                    <a:pt x="6" y="201"/>
                  </a:lnTo>
                  <a:lnTo>
                    <a:pt x="20" y="159"/>
                  </a:lnTo>
                  <a:lnTo>
                    <a:pt x="28" y="128"/>
                  </a:lnTo>
                  <a:lnTo>
                    <a:pt x="41" y="87"/>
                  </a:lnTo>
                  <a:lnTo>
                    <a:pt x="62" y="52"/>
                  </a:lnTo>
                  <a:lnTo>
                    <a:pt x="86" y="28"/>
                  </a:lnTo>
                  <a:lnTo>
                    <a:pt x="114" y="0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8208" name="Freeform 16"/>
            <p:cNvSpPr>
              <a:spLocks/>
            </p:cNvSpPr>
            <p:nvPr/>
          </p:nvSpPr>
          <p:spPr bwMode="auto">
            <a:xfrm>
              <a:off x="1984" y="1184"/>
              <a:ext cx="226" cy="399"/>
            </a:xfrm>
            <a:custGeom>
              <a:avLst/>
              <a:gdLst/>
              <a:ahLst/>
              <a:cxnLst>
                <a:cxn ang="0">
                  <a:pos x="1098" y="149"/>
                </a:cxn>
                <a:cxn ang="0">
                  <a:pos x="1126" y="266"/>
                </a:cxn>
                <a:cxn ang="0">
                  <a:pos x="1140" y="374"/>
                </a:cxn>
                <a:cxn ang="0">
                  <a:pos x="1106" y="435"/>
                </a:cxn>
                <a:cxn ang="0">
                  <a:pos x="1005" y="460"/>
                </a:cxn>
                <a:cxn ang="0">
                  <a:pos x="825" y="688"/>
                </a:cxn>
                <a:cxn ang="0">
                  <a:pos x="760" y="861"/>
                </a:cxn>
                <a:cxn ang="0">
                  <a:pos x="746" y="1002"/>
                </a:cxn>
                <a:cxn ang="0">
                  <a:pos x="773" y="1147"/>
                </a:cxn>
                <a:cxn ang="0">
                  <a:pos x="833" y="1290"/>
                </a:cxn>
                <a:cxn ang="0">
                  <a:pos x="933" y="1400"/>
                </a:cxn>
                <a:cxn ang="0">
                  <a:pos x="1012" y="1469"/>
                </a:cxn>
                <a:cxn ang="0">
                  <a:pos x="1005" y="1569"/>
                </a:cxn>
                <a:cxn ang="0">
                  <a:pos x="1026" y="1676"/>
                </a:cxn>
                <a:cxn ang="0">
                  <a:pos x="1061" y="1749"/>
                </a:cxn>
                <a:cxn ang="0">
                  <a:pos x="1140" y="1780"/>
                </a:cxn>
                <a:cxn ang="0">
                  <a:pos x="1261" y="1800"/>
                </a:cxn>
                <a:cxn ang="0">
                  <a:pos x="1292" y="1849"/>
                </a:cxn>
                <a:cxn ang="0">
                  <a:pos x="1299" y="1981"/>
                </a:cxn>
                <a:cxn ang="0">
                  <a:pos x="1348" y="2136"/>
                </a:cxn>
                <a:cxn ang="0">
                  <a:pos x="1348" y="2309"/>
                </a:cxn>
                <a:cxn ang="0">
                  <a:pos x="1240" y="2374"/>
                </a:cxn>
                <a:cxn ang="0">
                  <a:pos x="1046" y="2396"/>
                </a:cxn>
                <a:cxn ang="0">
                  <a:pos x="787" y="2361"/>
                </a:cxn>
                <a:cxn ang="0">
                  <a:pos x="539" y="2330"/>
                </a:cxn>
                <a:cxn ang="0">
                  <a:pos x="294" y="2261"/>
                </a:cxn>
                <a:cxn ang="0">
                  <a:pos x="159" y="2181"/>
                </a:cxn>
                <a:cxn ang="0">
                  <a:pos x="93" y="2056"/>
                </a:cxn>
                <a:cxn ang="0">
                  <a:pos x="44" y="1894"/>
                </a:cxn>
                <a:cxn ang="0">
                  <a:pos x="6" y="1728"/>
                </a:cxn>
                <a:cxn ang="0">
                  <a:pos x="13" y="1348"/>
                </a:cxn>
                <a:cxn ang="0">
                  <a:pos x="20" y="847"/>
                </a:cxn>
                <a:cxn ang="0">
                  <a:pos x="58" y="515"/>
                </a:cxn>
                <a:cxn ang="0">
                  <a:pos x="99" y="322"/>
                </a:cxn>
                <a:cxn ang="0">
                  <a:pos x="113" y="201"/>
                </a:cxn>
                <a:cxn ang="0">
                  <a:pos x="179" y="101"/>
                </a:cxn>
                <a:cxn ang="0">
                  <a:pos x="266" y="41"/>
                </a:cxn>
                <a:cxn ang="0">
                  <a:pos x="387" y="28"/>
                </a:cxn>
                <a:cxn ang="0">
                  <a:pos x="566" y="49"/>
                </a:cxn>
                <a:cxn ang="0">
                  <a:pos x="652" y="21"/>
                </a:cxn>
                <a:cxn ang="0">
                  <a:pos x="787" y="35"/>
                </a:cxn>
                <a:cxn ang="0">
                  <a:pos x="940" y="63"/>
                </a:cxn>
                <a:cxn ang="0">
                  <a:pos x="1106" y="93"/>
                </a:cxn>
              </a:cxnLst>
              <a:rect l="0" t="0" r="r" b="b"/>
              <a:pathLst>
                <a:path w="1358" h="2396">
                  <a:moveTo>
                    <a:pt x="1106" y="93"/>
                  </a:moveTo>
                  <a:lnTo>
                    <a:pt x="1098" y="121"/>
                  </a:lnTo>
                  <a:lnTo>
                    <a:pt x="1098" y="149"/>
                  </a:lnTo>
                  <a:lnTo>
                    <a:pt x="1106" y="173"/>
                  </a:lnTo>
                  <a:lnTo>
                    <a:pt x="1106" y="207"/>
                  </a:lnTo>
                  <a:lnTo>
                    <a:pt x="1126" y="266"/>
                  </a:lnTo>
                  <a:lnTo>
                    <a:pt x="1133" y="328"/>
                  </a:lnTo>
                  <a:lnTo>
                    <a:pt x="1140" y="352"/>
                  </a:lnTo>
                  <a:lnTo>
                    <a:pt x="1140" y="374"/>
                  </a:lnTo>
                  <a:lnTo>
                    <a:pt x="1133" y="401"/>
                  </a:lnTo>
                  <a:lnTo>
                    <a:pt x="1126" y="421"/>
                  </a:lnTo>
                  <a:lnTo>
                    <a:pt x="1106" y="435"/>
                  </a:lnTo>
                  <a:lnTo>
                    <a:pt x="1078" y="449"/>
                  </a:lnTo>
                  <a:lnTo>
                    <a:pt x="1046" y="460"/>
                  </a:lnTo>
                  <a:lnTo>
                    <a:pt x="1005" y="460"/>
                  </a:lnTo>
                  <a:lnTo>
                    <a:pt x="940" y="536"/>
                  </a:lnTo>
                  <a:lnTo>
                    <a:pt x="881" y="608"/>
                  </a:lnTo>
                  <a:lnTo>
                    <a:pt x="825" y="688"/>
                  </a:lnTo>
                  <a:lnTo>
                    <a:pt x="787" y="774"/>
                  </a:lnTo>
                  <a:lnTo>
                    <a:pt x="767" y="815"/>
                  </a:lnTo>
                  <a:lnTo>
                    <a:pt x="760" y="861"/>
                  </a:lnTo>
                  <a:lnTo>
                    <a:pt x="746" y="909"/>
                  </a:lnTo>
                  <a:lnTo>
                    <a:pt x="746" y="954"/>
                  </a:lnTo>
                  <a:lnTo>
                    <a:pt x="746" y="1002"/>
                  </a:lnTo>
                  <a:lnTo>
                    <a:pt x="753" y="1048"/>
                  </a:lnTo>
                  <a:lnTo>
                    <a:pt x="760" y="1103"/>
                  </a:lnTo>
                  <a:lnTo>
                    <a:pt x="773" y="1147"/>
                  </a:lnTo>
                  <a:lnTo>
                    <a:pt x="790" y="1196"/>
                  </a:lnTo>
                  <a:lnTo>
                    <a:pt x="805" y="1241"/>
                  </a:lnTo>
                  <a:lnTo>
                    <a:pt x="833" y="1290"/>
                  </a:lnTo>
                  <a:lnTo>
                    <a:pt x="860" y="1334"/>
                  </a:lnTo>
                  <a:lnTo>
                    <a:pt x="898" y="1368"/>
                  </a:lnTo>
                  <a:lnTo>
                    <a:pt x="933" y="1400"/>
                  </a:lnTo>
                  <a:lnTo>
                    <a:pt x="977" y="1428"/>
                  </a:lnTo>
                  <a:lnTo>
                    <a:pt x="1032" y="1441"/>
                  </a:lnTo>
                  <a:lnTo>
                    <a:pt x="1012" y="1469"/>
                  </a:lnTo>
                  <a:lnTo>
                    <a:pt x="1005" y="1500"/>
                  </a:lnTo>
                  <a:lnTo>
                    <a:pt x="1005" y="1535"/>
                  </a:lnTo>
                  <a:lnTo>
                    <a:pt x="1005" y="1569"/>
                  </a:lnTo>
                  <a:lnTo>
                    <a:pt x="1012" y="1601"/>
                  </a:lnTo>
                  <a:lnTo>
                    <a:pt x="1019" y="1642"/>
                  </a:lnTo>
                  <a:lnTo>
                    <a:pt x="1026" y="1676"/>
                  </a:lnTo>
                  <a:lnTo>
                    <a:pt x="1032" y="1708"/>
                  </a:lnTo>
                  <a:lnTo>
                    <a:pt x="1046" y="1735"/>
                  </a:lnTo>
                  <a:lnTo>
                    <a:pt x="1061" y="1749"/>
                  </a:lnTo>
                  <a:lnTo>
                    <a:pt x="1078" y="1763"/>
                  </a:lnTo>
                  <a:lnTo>
                    <a:pt x="1098" y="1777"/>
                  </a:lnTo>
                  <a:lnTo>
                    <a:pt x="1140" y="1780"/>
                  </a:lnTo>
                  <a:lnTo>
                    <a:pt x="1178" y="1786"/>
                  </a:lnTo>
                  <a:lnTo>
                    <a:pt x="1219" y="1794"/>
                  </a:lnTo>
                  <a:lnTo>
                    <a:pt x="1261" y="1800"/>
                  </a:lnTo>
                  <a:lnTo>
                    <a:pt x="1271" y="1814"/>
                  </a:lnTo>
                  <a:lnTo>
                    <a:pt x="1285" y="1829"/>
                  </a:lnTo>
                  <a:lnTo>
                    <a:pt x="1292" y="1849"/>
                  </a:lnTo>
                  <a:lnTo>
                    <a:pt x="1299" y="1873"/>
                  </a:lnTo>
                  <a:lnTo>
                    <a:pt x="1292" y="1929"/>
                  </a:lnTo>
                  <a:lnTo>
                    <a:pt x="1299" y="1981"/>
                  </a:lnTo>
                  <a:lnTo>
                    <a:pt x="1313" y="2036"/>
                  </a:lnTo>
                  <a:lnTo>
                    <a:pt x="1334" y="2080"/>
                  </a:lnTo>
                  <a:lnTo>
                    <a:pt x="1348" y="2136"/>
                  </a:lnTo>
                  <a:lnTo>
                    <a:pt x="1354" y="2188"/>
                  </a:lnTo>
                  <a:lnTo>
                    <a:pt x="1358" y="2243"/>
                  </a:lnTo>
                  <a:lnTo>
                    <a:pt x="1348" y="2309"/>
                  </a:lnTo>
                  <a:lnTo>
                    <a:pt x="1313" y="2336"/>
                  </a:lnTo>
                  <a:lnTo>
                    <a:pt x="1279" y="2353"/>
                  </a:lnTo>
                  <a:lnTo>
                    <a:pt x="1240" y="2374"/>
                  </a:lnTo>
                  <a:lnTo>
                    <a:pt x="1205" y="2381"/>
                  </a:lnTo>
                  <a:lnTo>
                    <a:pt x="1126" y="2396"/>
                  </a:lnTo>
                  <a:lnTo>
                    <a:pt x="1046" y="2396"/>
                  </a:lnTo>
                  <a:lnTo>
                    <a:pt x="960" y="2381"/>
                  </a:lnTo>
                  <a:lnTo>
                    <a:pt x="874" y="2374"/>
                  </a:lnTo>
                  <a:lnTo>
                    <a:pt x="787" y="2361"/>
                  </a:lnTo>
                  <a:lnTo>
                    <a:pt x="698" y="2367"/>
                  </a:lnTo>
                  <a:lnTo>
                    <a:pt x="618" y="2344"/>
                  </a:lnTo>
                  <a:lnTo>
                    <a:pt x="539" y="2330"/>
                  </a:lnTo>
                  <a:lnTo>
                    <a:pt x="452" y="2309"/>
                  </a:lnTo>
                  <a:lnTo>
                    <a:pt x="372" y="2288"/>
                  </a:lnTo>
                  <a:lnTo>
                    <a:pt x="294" y="2261"/>
                  </a:lnTo>
                  <a:lnTo>
                    <a:pt x="217" y="2229"/>
                  </a:lnTo>
                  <a:lnTo>
                    <a:pt x="186" y="2209"/>
                  </a:lnTo>
                  <a:lnTo>
                    <a:pt x="159" y="2181"/>
                  </a:lnTo>
                  <a:lnTo>
                    <a:pt x="124" y="2149"/>
                  </a:lnTo>
                  <a:lnTo>
                    <a:pt x="99" y="2115"/>
                  </a:lnTo>
                  <a:lnTo>
                    <a:pt x="93" y="2056"/>
                  </a:lnTo>
                  <a:lnTo>
                    <a:pt x="79" y="2001"/>
                  </a:lnTo>
                  <a:lnTo>
                    <a:pt x="65" y="1949"/>
                  </a:lnTo>
                  <a:lnTo>
                    <a:pt x="44" y="1894"/>
                  </a:lnTo>
                  <a:lnTo>
                    <a:pt x="30" y="1843"/>
                  </a:lnTo>
                  <a:lnTo>
                    <a:pt x="20" y="1780"/>
                  </a:lnTo>
                  <a:lnTo>
                    <a:pt x="6" y="1728"/>
                  </a:lnTo>
                  <a:lnTo>
                    <a:pt x="0" y="1670"/>
                  </a:lnTo>
                  <a:lnTo>
                    <a:pt x="6" y="1507"/>
                  </a:lnTo>
                  <a:lnTo>
                    <a:pt x="13" y="1348"/>
                  </a:lnTo>
                  <a:lnTo>
                    <a:pt x="13" y="1182"/>
                  </a:lnTo>
                  <a:lnTo>
                    <a:pt x="13" y="1016"/>
                  </a:lnTo>
                  <a:lnTo>
                    <a:pt x="20" y="847"/>
                  </a:lnTo>
                  <a:lnTo>
                    <a:pt x="38" y="680"/>
                  </a:lnTo>
                  <a:lnTo>
                    <a:pt x="44" y="602"/>
                  </a:lnTo>
                  <a:lnTo>
                    <a:pt x="58" y="515"/>
                  </a:lnTo>
                  <a:lnTo>
                    <a:pt x="79" y="435"/>
                  </a:lnTo>
                  <a:lnTo>
                    <a:pt x="99" y="360"/>
                  </a:lnTo>
                  <a:lnTo>
                    <a:pt x="99" y="322"/>
                  </a:lnTo>
                  <a:lnTo>
                    <a:pt x="99" y="280"/>
                  </a:lnTo>
                  <a:lnTo>
                    <a:pt x="107" y="242"/>
                  </a:lnTo>
                  <a:lnTo>
                    <a:pt x="113" y="201"/>
                  </a:lnTo>
                  <a:lnTo>
                    <a:pt x="124" y="162"/>
                  </a:lnTo>
                  <a:lnTo>
                    <a:pt x="145" y="128"/>
                  </a:lnTo>
                  <a:lnTo>
                    <a:pt x="179" y="101"/>
                  </a:lnTo>
                  <a:lnTo>
                    <a:pt x="217" y="80"/>
                  </a:lnTo>
                  <a:lnTo>
                    <a:pt x="237" y="63"/>
                  </a:lnTo>
                  <a:lnTo>
                    <a:pt x="266" y="41"/>
                  </a:lnTo>
                  <a:lnTo>
                    <a:pt x="300" y="35"/>
                  </a:lnTo>
                  <a:lnTo>
                    <a:pt x="324" y="28"/>
                  </a:lnTo>
                  <a:lnTo>
                    <a:pt x="387" y="28"/>
                  </a:lnTo>
                  <a:lnTo>
                    <a:pt x="445" y="35"/>
                  </a:lnTo>
                  <a:lnTo>
                    <a:pt x="504" y="49"/>
                  </a:lnTo>
                  <a:lnTo>
                    <a:pt x="566" y="49"/>
                  </a:lnTo>
                  <a:lnTo>
                    <a:pt x="597" y="41"/>
                  </a:lnTo>
                  <a:lnTo>
                    <a:pt x="625" y="35"/>
                  </a:lnTo>
                  <a:lnTo>
                    <a:pt x="652" y="21"/>
                  </a:lnTo>
                  <a:lnTo>
                    <a:pt x="674" y="0"/>
                  </a:lnTo>
                  <a:lnTo>
                    <a:pt x="732" y="21"/>
                  </a:lnTo>
                  <a:lnTo>
                    <a:pt x="787" y="35"/>
                  </a:lnTo>
                  <a:lnTo>
                    <a:pt x="839" y="49"/>
                  </a:lnTo>
                  <a:lnTo>
                    <a:pt x="884" y="55"/>
                  </a:lnTo>
                  <a:lnTo>
                    <a:pt x="940" y="63"/>
                  </a:lnTo>
                  <a:lnTo>
                    <a:pt x="991" y="72"/>
                  </a:lnTo>
                  <a:lnTo>
                    <a:pt x="1046" y="80"/>
                  </a:lnTo>
                  <a:lnTo>
                    <a:pt x="1106" y="93"/>
                  </a:lnTo>
                  <a:close/>
                </a:path>
              </a:pathLst>
            </a:custGeom>
            <a:solidFill>
              <a:srgbClr val="66999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8209" name="Freeform 17"/>
            <p:cNvSpPr>
              <a:spLocks/>
            </p:cNvSpPr>
            <p:nvPr/>
          </p:nvSpPr>
          <p:spPr bwMode="auto">
            <a:xfrm>
              <a:off x="2641" y="1217"/>
              <a:ext cx="679" cy="815"/>
            </a:xfrm>
            <a:custGeom>
              <a:avLst/>
              <a:gdLst/>
              <a:ahLst/>
              <a:cxnLst>
                <a:cxn ang="0">
                  <a:pos x="4077" y="968"/>
                </a:cxn>
                <a:cxn ang="0">
                  <a:pos x="3978" y="1841"/>
                </a:cxn>
                <a:cxn ang="0">
                  <a:pos x="3659" y="2682"/>
                </a:cxn>
                <a:cxn ang="0">
                  <a:pos x="2941" y="3773"/>
                </a:cxn>
                <a:cxn ang="0">
                  <a:pos x="2368" y="4534"/>
                </a:cxn>
                <a:cxn ang="0">
                  <a:pos x="2187" y="4869"/>
                </a:cxn>
                <a:cxn ang="0">
                  <a:pos x="2087" y="4883"/>
                </a:cxn>
                <a:cxn ang="0">
                  <a:pos x="1942" y="4782"/>
                </a:cxn>
                <a:cxn ang="0">
                  <a:pos x="1614" y="4234"/>
                </a:cxn>
                <a:cxn ang="0">
                  <a:pos x="1441" y="3923"/>
                </a:cxn>
                <a:cxn ang="0">
                  <a:pos x="1219" y="3615"/>
                </a:cxn>
                <a:cxn ang="0">
                  <a:pos x="1334" y="3341"/>
                </a:cxn>
                <a:cxn ang="0">
                  <a:pos x="1614" y="3013"/>
                </a:cxn>
                <a:cxn ang="0">
                  <a:pos x="1807" y="2688"/>
                </a:cxn>
                <a:cxn ang="0">
                  <a:pos x="1914" y="2481"/>
                </a:cxn>
                <a:cxn ang="0">
                  <a:pos x="1977" y="2360"/>
                </a:cxn>
                <a:cxn ang="0">
                  <a:pos x="2121" y="1956"/>
                </a:cxn>
                <a:cxn ang="0">
                  <a:pos x="2360" y="1576"/>
                </a:cxn>
                <a:cxn ang="0">
                  <a:pos x="2855" y="1126"/>
                </a:cxn>
                <a:cxn ang="0">
                  <a:pos x="3042" y="1061"/>
                </a:cxn>
                <a:cxn ang="0">
                  <a:pos x="2976" y="974"/>
                </a:cxn>
                <a:cxn ang="0">
                  <a:pos x="2668" y="1095"/>
                </a:cxn>
                <a:cxn ang="0">
                  <a:pos x="2156" y="1599"/>
                </a:cxn>
                <a:cxn ang="0">
                  <a:pos x="1856" y="2121"/>
                </a:cxn>
                <a:cxn ang="0">
                  <a:pos x="1763" y="2315"/>
                </a:cxn>
                <a:cxn ang="0">
                  <a:pos x="1527" y="2495"/>
                </a:cxn>
                <a:cxn ang="0">
                  <a:pos x="1168" y="2547"/>
                </a:cxn>
                <a:cxn ang="0">
                  <a:pos x="736" y="2346"/>
                </a:cxn>
                <a:cxn ang="0">
                  <a:pos x="560" y="2129"/>
                </a:cxn>
                <a:cxn ang="0">
                  <a:pos x="542" y="1956"/>
                </a:cxn>
                <a:cxn ang="0">
                  <a:pos x="536" y="1766"/>
                </a:cxn>
                <a:cxn ang="0">
                  <a:pos x="401" y="1780"/>
                </a:cxn>
                <a:cxn ang="0">
                  <a:pos x="393" y="2101"/>
                </a:cxn>
                <a:cxn ang="0">
                  <a:pos x="652" y="2515"/>
                </a:cxn>
                <a:cxn ang="0">
                  <a:pos x="1047" y="2682"/>
                </a:cxn>
                <a:cxn ang="0">
                  <a:pos x="1469" y="2674"/>
                </a:cxn>
                <a:cxn ang="0">
                  <a:pos x="1568" y="2803"/>
                </a:cxn>
                <a:cxn ang="0">
                  <a:pos x="1303" y="3155"/>
                </a:cxn>
                <a:cxn ang="0">
                  <a:pos x="988" y="3521"/>
                </a:cxn>
                <a:cxn ang="0">
                  <a:pos x="601" y="3421"/>
                </a:cxn>
                <a:cxn ang="0">
                  <a:pos x="366" y="3249"/>
                </a:cxn>
                <a:cxn ang="0">
                  <a:pos x="269" y="3048"/>
                </a:cxn>
                <a:cxn ang="0">
                  <a:pos x="200" y="2726"/>
                </a:cxn>
                <a:cxn ang="0">
                  <a:pos x="48" y="1741"/>
                </a:cxn>
                <a:cxn ang="0">
                  <a:pos x="6" y="1046"/>
                </a:cxn>
                <a:cxn ang="0">
                  <a:pos x="176" y="911"/>
                </a:cxn>
                <a:cxn ang="0">
                  <a:pos x="363" y="833"/>
                </a:cxn>
                <a:cxn ang="0">
                  <a:pos x="415" y="926"/>
                </a:cxn>
                <a:cxn ang="0">
                  <a:pos x="480" y="867"/>
                </a:cxn>
                <a:cxn ang="0">
                  <a:pos x="722" y="608"/>
                </a:cxn>
                <a:cxn ang="0">
                  <a:pos x="1334" y="435"/>
                </a:cxn>
                <a:cxn ang="0">
                  <a:pos x="2063" y="380"/>
                </a:cxn>
                <a:cxn ang="0">
                  <a:pos x="2429" y="300"/>
                </a:cxn>
                <a:cxn ang="0">
                  <a:pos x="2889" y="107"/>
                </a:cxn>
                <a:cxn ang="0">
                  <a:pos x="3210" y="6"/>
                </a:cxn>
                <a:cxn ang="0">
                  <a:pos x="3725" y="200"/>
                </a:cxn>
                <a:cxn ang="0">
                  <a:pos x="3947" y="438"/>
                </a:cxn>
              </a:cxnLst>
              <a:rect l="0" t="0" r="r" b="b"/>
              <a:pathLst>
                <a:path w="4077" h="4890">
                  <a:moveTo>
                    <a:pt x="3967" y="501"/>
                  </a:moveTo>
                  <a:lnTo>
                    <a:pt x="3998" y="594"/>
                  </a:lnTo>
                  <a:lnTo>
                    <a:pt x="4033" y="680"/>
                  </a:lnTo>
                  <a:lnTo>
                    <a:pt x="4054" y="773"/>
                  </a:lnTo>
                  <a:lnTo>
                    <a:pt x="4068" y="874"/>
                  </a:lnTo>
                  <a:lnTo>
                    <a:pt x="4077" y="968"/>
                  </a:lnTo>
                  <a:lnTo>
                    <a:pt x="4077" y="1067"/>
                  </a:lnTo>
                  <a:lnTo>
                    <a:pt x="4077" y="1161"/>
                  </a:lnTo>
                  <a:lnTo>
                    <a:pt x="4071" y="1261"/>
                  </a:lnTo>
                  <a:lnTo>
                    <a:pt x="4054" y="1455"/>
                  </a:lnTo>
                  <a:lnTo>
                    <a:pt x="4019" y="1648"/>
                  </a:lnTo>
                  <a:lnTo>
                    <a:pt x="3978" y="1841"/>
                  </a:lnTo>
                  <a:lnTo>
                    <a:pt x="3939" y="2028"/>
                  </a:lnTo>
                  <a:lnTo>
                    <a:pt x="3892" y="2160"/>
                  </a:lnTo>
                  <a:lnTo>
                    <a:pt x="3846" y="2294"/>
                  </a:lnTo>
                  <a:lnTo>
                    <a:pt x="3784" y="2429"/>
                  </a:lnTo>
                  <a:lnTo>
                    <a:pt x="3725" y="2553"/>
                  </a:lnTo>
                  <a:lnTo>
                    <a:pt x="3659" y="2682"/>
                  </a:lnTo>
                  <a:lnTo>
                    <a:pt x="3595" y="2809"/>
                  </a:lnTo>
                  <a:lnTo>
                    <a:pt x="3521" y="2933"/>
                  </a:lnTo>
                  <a:lnTo>
                    <a:pt x="3442" y="3054"/>
                  </a:lnTo>
                  <a:lnTo>
                    <a:pt x="3283" y="3293"/>
                  </a:lnTo>
                  <a:lnTo>
                    <a:pt x="3117" y="3535"/>
                  </a:lnTo>
                  <a:lnTo>
                    <a:pt x="2941" y="3773"/>
                  </a:lnTo>
                  <a:lnTo>
                    <a:pt x="2775" y="4009"/>
                  </a:lnTo>
                  <a:lnTo>
                    <a:pt x="2696" y="4116"/>
                  </a:lnTo>
                  <a:lnTo>
                    <a:pt x="2616" y="4216"/>
                  </a:lnTo>
                  <a:lnTo>
                    <a:pt x="2530" y="4323"/>
                  </a:lnTo>
                  <a:lnTo>
                    <a:pt x="2443" y="4427"/>
                  </a:lnTo>
                  <a:lnTo>
                    <a:pt x="2368" y="4534"/>
                  </a:lnTo>
                  <a:lnTo>
                    <a:pt x="2294" y="4648"/>
                  </a:lnTo>
                  <a:lnTo>
                    <a:pt x="2267" y="4703"/>
                  </a:lnTo>
                  <a:lnTo>
                    <a:pt x="2242" y="4762"/>
                  </a:lnTo>
                  <a:lnTo>
                    <a:pt x="2222" y="4821"/>
                  </a:lnTo>
                  <a:lnTo>
                    <a:pt x="2201" y="4890"/>
                  </a:lnTo>
                  <a:lnTo>
                    <a:pt x="2187" y="4869"/>
                  </a:lnTo>
                  <a:lnTo>
                    <a:pt x="2173" y="4856"/>
                  </a:lnTo>
                  <a:lnTo>
                    <a:pt x="2163" y="4848"/>
                  </a:lnTo>
                  <a:lnTo>
                    <a:pt x="2156" y="4848"/>
                  </a:lnTo>
                  <a:lnTo>
                    <a:pt x="2129" y="4856"/>
                  </a:lnTo>
                  <a:lnTo>
                    <a:pt x="2108" y="4869"/>
                  </a:lnTo>
                  <a:lnTo>
                    <a:pt x="2087" y="4883"/>
                  </a:lnTo>
                  <a:lnTo>
                    <a:pt x="2063" y="4890"/>
                  </a:lnTo>
                  <a:lnTo>
                    <a:pt x="2056" y="4890"/>
                  </a:lnTo>
                  <a:lnTo>
                    <a:pt x="2042" y="4890"/>
                  </a:lnTo>
                  <a:lnTo>
                    <a:pt x="2028" y="4876"/>
                  </a:lnTo>
                  <a:lnTo>
                    <a:pt x="2008" y="4862"/>
                  </a:lnTo>
                  <a:lnTo>
                    <a:pt x="1942" y="4782"/>
                  </a:lnTo>
                  <a:lnTo>
                    <a:pt x="1876" y="4703"/>
                  </a:lnTo>
                  <a:lnTo>
                    <a:pt x="1815" y="4614"/>
                  </a:lnTo>
                  <a:lnTo>
                    <a:pt x="1755" y="4520"/>
                  </a:lnTo>
                  <a:lnTo>
                    <a:pt x="1707" y="4427"/>
                  </a:lnTo>
                  <a:lnTo>
                    <a:pt x="1662" y="4333"/>
                  </a:lnTo>
                  <a:lnTo>
                    <a:pt x="1614" y="4234"/>
                  </a:lnTo>
                  <a:lnTo>
                    <a:pt x="1582" y="4136"/>
                  </a:lnTo>
                  <a:lnTo>
                    <a:pt x="1548" y="4108"/>
                  </a:lnTo>
                  <a:lnTo>
                    <a:pt x="1521" y="4067"/>
                  </a:lnTo>
                  <a:lnTo>
                    <a:pt x="1503" y="4036"/>
                  </a:lnTo>
                  <a:lnTo>
                    <a:pt x="1475" y="3995"/>
                  </a:lnTo>
                  <a:lnTo>
                    <a:pt x="1441" y="3923"/>
                  </a:lnTo>
                  <a:lnTo>
                    <a:pt x="1403" y="3843"/>
                  </a:lnTo>
                  <a:lnTo>
                    <a:pt x="1361" y="3767"/>
                  </a:lnTo>
                  <a:lnTo>
                    <a:pt x="1313" y="3694"/>
                  </a:lnTo>
                  <a:lnTo>
                    <a:pt x="1289" y="3667"/>
                  </a:lnTo>
                  <a:lnTo>
                    <a:pt x="1262" y="3635"/>
                  </a:lnTo>
                  <a:lnTo>
                    <a:pt x="1219" y="3615"/>
                  </a:lnTo>
                  <a:lnTo>
                    <a:pt x="1182" y="3587"/>
                  </a:lnTo>
                  <a:lnTo>
                    <a:pt x="1202" y="3542"/>
                  </a:lnTo>
                  <a:lnTo>
                    <a:pt x="1219" y="3494"/>
                  </a:lnTo>
                  <a:lnTo>
                    <a:pt x="1240" y="3456"/>
                  </a:lnTo>
                  <a:lnTo>
                    <a:pt x="1268" y="3414"/>
                  </a:lnTo>
                  <a:lnTo>
                    <a:pt x="1334" y="3341"/>
                  </a:lnTo>
                  <a:lnTo>
                    <a:pt x="1403" y="3276"/>
                  </a:lnTo>
                  <a:lnTo>
                    <a:pt x="1475" y="3214"/>
                  </a:lnTo>
                  <a:lnTo>
                    <a:pt x="1541" y="3141"/>
                  </a:lnTo>
                  <a:lnTo>
                    <a:pt x="1568" y="3100"/>
                  </a:lnTo>
                  <a:lnTo>
                    <a:pt x="1596" y="3062"/>
                  </a:lnTo>
                  <a:lnTo>
                    <a:pt x="1614" y="3013"/>
                  </a:lnTo>
                  <a:lnTo>
                    <a:pt x="1628" y="2968"/>
                  </a:lnTo>
                  <a:lnTo>
                    <a:pt x="1676" y="2920"/>
                  </a:lnTo>
                  <a:lnTo>
                    <a:pt x="1714" y="2868"/>
                  </a:lnTo>
                  <a:lnTo>
                    <a:pt x="1755" y="2809"/>
                  </a:lnTo>
                  <a:lnTo>
                    <a:pt x="1783" y="2747"/>
                  </a:lnTo>
                  <a:lnTo>
                    <a:pt x="1807" y="2688"/>
                  </a:lnTo>
                  <a:lnTo>
                    <a:pt x="1842" y="2627"/>
                  </a:lnTo>
                  <a:lnTo>
                    <a:pt x="1876" y="2575"/>
                  </a:lnTo>
                  <a:lnTo>
                    <a:pt x="1907" y="2523"/>
                  </a:lnTo>
                  <a:lnTo>
                    <a:pt x="1901" y="2501"/>
                  </a:lnTo>
                  <a:lnTo>
                    <a:pt x="1907" y="2488"/>
                  </a:lnTo>
                  <a:lnTo>
                    <a:pt x="1914" y="2481"/>
                  </a:lnTo>
                  <a:lnTo>
                    <a:pt x="1921" y="2467"/>
                  </a:lnTo>
                  <a:lnTo>
                    <a:pt x="1936" y="2460"/>
                  </a:lnTo>
                  <a:lnTo>
                    <a:pt x="1948" y="2454"/>
                  </a:lnTo>
                  <a:lnTo>
                    <a:pt x="1963" y="2440"/>
                  </a:lnTo>
                  <a:lnTo>
                    <a:pt x="1970" y="2432"/>
                  </a:lnTo>
                  <a:lnTo>
                    <a:pt x="1977" y="2360"/>
                  </a:lnTo>
                  <a:lnTo>
                    <a:pt x="1987" y="2287"/>
                  </a:lnTo>
                  <a:lnTo>
                    <a:pt x="2000" y="2222"/>
                  </a:lnTo>
                  <a:lnTo>
                    <a:pt x="2028" y="2146"/>
                  </a:lnTo>
                  <a:lnTo>
                    <a:pt x="2056" y="2080"/>
                  </a:lnTo>
                  <a:lnTo>
                    <a:pt x="2087" y="2022"/>
                  </a:lnTo>
                  <a:lnTo>
                    <a:pt x="2121" y="1956"/>
                  </a:lnTo>
                  <a:lnTo>
                    <a:pt x="2163" y="1901"/>
                  </a:lnTo>
                  <a:lnTo>
                    <a:pt x="2187" y="1835"/>
                  </a:lnTo>
                  <a:lnTo>
                    <a:pt x="2215" y="1780"/>
                  </a:lnTo>
                  <a:lnTo>
                    <a:pt x="2250" y="1720"/>
                  </a:lnTo>
                  <a:lnTo>
                    <a:pt x="2281" y="1669"/>
                  </a:lnTo>
                  <a:lnTo>
                    <a:pt x="2360" y="1576"/>
                  </a:lnTo>
                  <a:lnTo>
                    <a:pt x="2450" y="1482"/>
                  </a:lnTo>
                  <a:lnTo>
                    <a:pt x="2544" y="1392"/>
                  </a:lnTo>
                  <a:lnTo>
                    <a:pt x="2637" y="1313"/>
                  </a:lnTo>
                  <a:lnTo>
                    <a:pt x="2730" y="1233"/>
                  </a:lnTo>
                  <a:lnTo>
                    <a:pt x="2823" y="1153"/>
                  </a:lnTo>
                  <a:lnTo>
                    <a:pt x="2855" y="1126"/>
                  </a:lnTo>
                  <a:lnTo>
                    <a:pt x="2896" y="1119"/>
                  </a:lnTo>
                  <a:lnTo>
                    <a:pt x="2934" y="1106"/>
                  </a:lnTo>
                  <a:lnTo>
                    <a:pt x="2976" y="1102"/>
                  </a:lnTo>
                  <a:lnTo>
                    <a:pt x="3010" y="1095"/>
                  </a:lnTo>
                  <a:lnTo>
                    <a:pt x="3034" y="1075"/>
                  </a:lnTo>
                  <a:lnTo>
                    <a:pt x="3042" y="1061"/>
                  </a:lnTo>
                  <a:lnTo>
                    <a:pt x="3048" y="1040"/>
                  </a:lnTo>
                  <a:lnTo>
                    <a:pt x="3048" y="1019"/>
                  </a:lnTo>
                  <a:lnTo>
                    <a:pt x="3042" y="1002"/>
                  </a:lnTo>
                  <a:lnTo>
                    <a:pt x="3024" y="988"/>
                  </a:lnTo>
                  <a:lnTo>
                    <a:pt x="2996" y="981"/>
                  </a:lnTo>
                  <a:lnTo>
                    <a:pt x="2976" y="974"/>
                  </a:lnTo>
                  <a:lnTo>
                    <a:pt x="2941" y="968"/>
                  </a:lnTo>
                  <a:lnTo>
                    <a:pt x="2916" y="968"/>
                  </a:lnTo>
                  <a:lnTo>
                    <a:pt x="2889" y="968"/>
                  </a:lnTo>
                  <a:lnTo>
                    <a:pt x="2861" y="968"/>
                  </a:lnTo>
                  <a:lnTo>
                    <a:pt x="2834" y="974"/>
                  </a:lnTo>
                  <a:lnTo>
                    <a:pt x="2668" y="1095"/>
                  </a:lnTo>
                  <a:lnTo>
                    <a:pt x="2509" y="1227"/>
                  </a:lnTo>
                  <a:lnTo>
                    <a:pt x="2437" y="1299"/>
                  </a:lnTo>
                  <a:lnTo>
                    <a:pt x="2360" y="1375"/>
                  </a:lnTo>
                  <a:lnTo>
                    <a:pt x="2288" y="1447"/>
                  </a:lnTo>
                  <a:lnTo>
                    <a:pt x="2222" y="1521"/>
                  </a:lnTo>
                  <a:lnTo>
                    <a:pt x="2156" y="1599"/>
                  </a:lnTo>
                  <a:lnTo>
                    <a:pt x="2094" y="1679"/>
                  </a:lnTo>
                  <a:lnTo>
                    <a:pt x="2035" y="1766"/>
                  </a:lnTo>
                  <a:lnTo>
                    <a:pt x="1980" y="1855"/>
                  </a:lnTo>
                  <a:lnTo>
                    <a:pt x="1936" y="1942"/>
                  </a:lnTo>
                  <a:lnTo>
                    <a:pt x="1893" y="2035"/>
                  </a:lnTo>
                  <a:lnTo>
                    <a:pt x="1856" y="2121"/>
                  </a:lnTo>
                  <a:lnTo>
                    <a:pt x="1821" y="2222"/>
                  </a:lnTo>
                  <a:lnTo>
                    <a:pt x="1801" y="2236"/>
                  </a:lnTo>
                  <a:lnTo>
                    <a:pt x="1790" y="2253"/>
                  </a:lnTo>
                  <a:lnTo>
                    <a:pt x="1783" y="2273"/>
                  </a:lnTo>
                  <a:lnTo>
                    <a:pt x="1769" y="2294"/>
                  </a:lnTo>
                  <a:lnTo>
                    <a:pt x="1763" y="2315"/>
                  </a:lnTo>
                  <a:lnTo>
                    <a:pt x="1755" y="2336"/>
                  </a:lnTo>
                  <a:lnTo>
                    <a:pt x="1749" y="2360"/>
                  </a:lnTo>
                  <a:lnTo>
                    <a:pt x="1741" y="2380"/>
                  </a:lnTo>
                  <a:lnTo>
                    <a:pt x="1676" y="2422"/>
                  </a:lnTo>
                  <a:lnTo>
                    <a:pt x="1600" y="2460"/>
                  </a:lnTo>
                  <a:lnTo>
                    <a:pt x="1527" y="2495"/>
                  </a:lnTo>
                  <a:lnTo>
                    <a:pt x="1455" y="2523"/>
                  </a:lnTo>
                  <a:lnTo>
                    <a:pt x="1375" y="2540"/>
                  </a:lnTo>
                  <a:lnTo>
                    <a:pt x="1296" y="2553"/>
                  </a:lnTo>
                  <a:lnTo>
                    <a:pt x="1248" y="2553"/>
                  </a:lnTo>
                  <a:lnTo>
                    <a:pt x="1210" y="2553"/>
                  </a:lnTo>
                  <a:lnTo>
                    <a:pt x="1168" y="2547"/>
                  </a:lnTo>
                  <a:lnTo>
                    <a:pt x="1123" y="2533"/>
                  </a:lnTo>
                  <a:lnTo>
                    <a:pt x="1033" y="2495"/>
                  </a:lnTo>
                  <a:lnTo>
                    <a:pt x="946" y="2460"/>
                  </a:lnTo>
                  <a:lnTo>
                    <a:pt x="860" y="2422"/>
                  </a:lnTo>
                  <a:lnTo>
                    <a:pt x="773" y="2374"/>
                  </a:lnTo>
                  <a:lnTo>
                    <a:pt x="736" y="2346"/>
                  </a:lnTo>
                  <a:lnTo>
                    <a:pt x="695" y="2322"/>
                  </a:lnTo>
                  <a:lnTo>
                    <a:pt x="660" y="2287"/>
                  </a:lnTo>
                  <a:lnTo>
                    <a:pt x="629" y="2253"/>
                  </a:lnTo>
                  <a:lnTo>
                    <a:pt x="601" y="2215"/>
                  </a:lnTo>
                  <a:lnTo>
                    <a:pt x="574" y="2173"/>
                  </a:lnTo>
                  <a:lnTo>
                    <a:pt x="560" y="2129"/>
                  </a:lnTo>
                  <a:lnTo>
                    <a:pt x="549" y="2074"/>
                  </a:lnTo>
                  <a:lnTo>
                    <a:pt x="536" y="2060"/>
                  </a:lnTo>
                  <a:lnTo>
                    <a:pt x="536" y="2042"/>
                  </a:lnTo>
                  <a:lnTo>
                    <a:pt x="528" y="2014"/>
                  </a:lnTo>
                  <a:lnTo>
                    <a:pt x="528" y="1994"/>
                  </a:lnTo>
                  <a:lnTo>
                    <a:pt x="542" y="1956"/>
                  </a:lnTo>
                  <a:lnTo>
                    <a:pt x="549" y="1907"/>
                  </a:lnTo>
                  <a:lnTo>
                    <a:pt x="560" y="1866"/>
                  </a:lnTo>
                  <a:lnTo>
                    <a:pt x="560" y="1827"/>
                  </a:lnTo>
                  <a:lnTo>
                    <a:pt x="556" y="1807"/>
                  </a:lnTo>
                  <a:lnTo>
                    <a:pt x="549" y="1786"/>
                  </a:lnTo>
                  <a:lnTo>
                    <a:pt x="536" y="1766"/>
                  </a:lnTo>
                  <a:lnTo>
                    <a:pt x="514" y="1748"/>
                  </a:lnTo>
                  <a:lnTo>
                    <a:pt x="487" y="1748"/>
                  </a:lnTo>
                  <a:lnTo>
                    <a:pt x="467" y="1755"/>
                  </a:lnTo>
                  <a:lnTo>
                    <a:pt x="442" y="1763"/>
                  </a:lnTo>
                  <a:lnTo>
                    <a:pt x="421" y="1766"/>
                  </a:lnTo>
                  <a:lnTo>
                    <a:pt x="401" y="1780"/>
                  </a:lnTo>
                  <a:lnTo>
                    <a:pt x="387" y="1793"/>
                  </a:lnTo>
                  <a:lnTo>
                    <a:pt x="373" y="1814"/>
                  </a:lnTo>
                  <a:lnTo>
                    <a:pt x="366" y="1841"/>
                  </a:lnTo>
                  <a:lnTo>
                    <a:pt x="366" y="1928"/>
                  </a:lnTo>
                  <a:lnTo>
                    <a:pt x="373" y="2014"/>
                  </a:lnTo>
                  <a:lnTo>
                    <a:pt x="393" y="2101"/>
                  </a:lnTo>
                  <a:lnTo>
                    <a:pt x="415" y="2180"/>
                  </a:lnTo>
                  <a:lnTo>
                    <a:pt x="449" y="2259"/>
                  </a:lnTo>
                  <a:lnTo>
                    <a:pt x="487" y="2339"/>
                  </a:lnTo>
                  <a:lnTo>
                    <a:pt x="542" y="2408"/>
                  </a:lnTo>
                  <a:lnTo>
                    <a:pt x="601" y="2474"/>
                  </a:lnTo>
                  <a:lnTo>
                    <a:pt x="652" y="2515"/>
                  </a:lnTo>
                  <a:lnTo>
                    <a:pt x="715" y="2553"/>
                  </a:lnTo>
                  <a:lnTo>
                    <a:pt x="781" y="2588"/>
                  </a:lnTo>
                  <a:lnTo>
                    <a:pt x="839" y="2616"/>
                  </a:lnTo>
                  <a:lnTo>
                    <a:pt x="908" y="2639"/>
                  </a:lnTo>
                  <a:lnTo>
                    <a:pt x="974" y="2661"/>
                  </a:lnTo>
                  <a:lnTo>
                    <a:pt x="1047" y="2682"/>
                  </a:lnTo>
                  <a:lnTo>
                    <a:pt x="1116" y="2696"/>
                  </a:lnTo>
                  <a:lnTo>
                    <a:pt x="1188" y="2702"/>
                  </a:lnTo>
                  <a:lnTo>
                    <a:pt x="1254" y="2702"/>
                  </a:lnTo>
                  <a:lnTo>
                    <a:pt x="1326" y="2702"/>
                  </a:lnTo>
                  <a:lnTo>
                    <a:pt x="1403" y="2688"/>
                  </a:lnTo>
                  <a:lnTo>
                    <a:pt x="1469" y="2674"/>
                  </a:lnTo>
                  <a:lnTo>
                    <a:pt x="1534" y="2654"/>
                  </a:lnTo>
                  <a:lnTo>
                    <a:pt x="1600" y="2627"/>
                  </a:lnTo>
                  <a:lnTo>
                    <a:pt x="1669" y="2602"/>
                  </a:lnTo>
                  <a:lnTo>
                    <a:pt x="1634" y="2668"/>
                  </a:lnTo>
                  <a:lnTo>
                    <a:pt x="1600" y="2733"/>
                  </a:lnTo>
                  <a:lnTo>
                    <a:pt x="1568" y="2803"/>
                  </a:lnTo>
                  <a:lnTo>
                    <a:pt x="1527" y="2861"/>
                  </a:lnTo>
                  <a:lnTo>
                    <a:pt x="1489" y="2920"/>
                  </a:lnTo>
                  <a:lnTo>
                    <a:pt x="1447" y="2982"/>
                  </a:lnTo>
                  <a:lnTo>
                    <a:pt x="1410" y="3048"/>
                  </a:lnTo>
                  <a:lnTo>
                    <a:pt x="1361" y="3106"/>
                  </a:lnTo>
                  <a:lnTo>
                    <a:pt x="1303" y="3155"/>
                  </a:lnTo>
                  <a:lnTo>
                    <a:pt x="1248" y="3206"/>
                  </a:lnTo>
                  <a:lnTo>
                    <a:pt x="1196" y="3269"/>
                  </a:lnTo>
                  <a:lnTo>
                    <a:pt x="1141" y="3335"/>
                  </a:lnTo>
                  <a:lnTo>
                    <a:pt x="1095" y="3400"/>
                  </a:lnTo>
                  <a:lnTo>
                    <a:pt x="1040" y="3462"/>
                  </a:lnTo>
                  <a:lnTo>
                    <a:pt x="988" y="3521"/>
                  </a:lnTo>
                  <a:lnTo>
                    <a:pt x="929" y="3580"/>
                  </a:lnTo>
                  <a:lnTo>
                    <a:pt x="860" y="3555"/>
                  </a:lnTo>
                  <a:lnTo>
                    <a:pt x="795" y="3521"/>
                  </a:lnTo>
                  <a:lnTo>
                    <a:pt x="729" y="3486"/>
                  </a:lnTo>
                  <a:lnTo>
                    <a:pt x="666" y="3456"/>
                  </a:lnTo>
                  <a:lnTo>
                    <a:pt x="601" y="3421"/>
                  </a:lnTo>
                  <a:lnTo>
                    <a:pt x="536" y="3393"/>
                  </a:lnTo>
                  <a:lnTo>
                    <a:pt x="467" y="3370"/>
                  </a:lnTo>
                  <a:lnTo>
                    <a:pt x="393" y="3348"/>
                  </a:lnTo>
                  <a:lnTo>
                    <a:pt x="387" y="3313"/>
                  </a:lnTo>
                  <a:lnTo>
                    <a:pt x="380" y="3283"/>
                  </a:lnTo>
                  <a:lnTo>
                    <a:pt x="366" y="3249"/>
                  </a:lnTo>
                  <a:lnTo>
                    <a:pt x="355" y="3221"/>
                  </a:lnTo>
                  <a:lnTo>
                    <a:pt x="335" y="3189"/>
                  </a:lnTo>
                  <a:lnTo>
                    <a:pt x="321" y="3155"/>
                  </a:lnTo>
                  <a:lnTo>
                    <a:pt x="307" y="3128"/>
                  </a:lnTo>
                  <a:lnTo>
                    <a:pt x="294" y="3096"/>
                  </a:lnTo>
                  <a:lnTo>
                    <a:pt x="269" y="3048"/>
                  </a:lnTo>
                  <a:lnTo>
                    <a:pt x="255" y="2996"/>
                  </a:lnTo>
                  <a:lnTo>
                    <a:pt x="242" y="2947"/>
                  </a:lnTo>
                  <a:lnTo>
                    <a:pt x="228" y="2895"/>
                  </a:lnTo>
                  <a:lnTo>
                    <a:pt x="220" y="2834"/>
                  </a:lnTo>
                  <a:lnTo>
                    <a:pt x="214" y="2782"/>
                  </a:lnTo>
                  <a:lnTo>
                    <a:pt x="200" y="2726"/>
                  </a:lnTo>
                  <a:lnTo>
                    <a:pt x="193" y="2674"/>
                  </a:lnTo>
                  <a:lnTo>
                    <a:pt x="148" y="2488"/>
                  </a:lnTo>
                  <a:lnTo>
                    <a:pt x="113" y="2308"/>
                  </a:lnTo>
                  <a:lnTo>
                    <a:pt x="86" y="2121"/>
                  </a:lnTo>
                  <a:lnTo>
                    <a:pt x="62" y="1935"/>
                  </a:lnTo>
                  <a:lnTo>
                    <a:pt x="48" y="1741"/>
                  </a:lnTo>
                  <a:lnTo>
                    <a:pt x="35" y="1555"/>
                  </a:lnTo>
                  <a:lnTo>
                    <a:pt x="27" y="1368"/>
                  </a:lnTo>
                  <a:lnTo>
                    <a:pt x="13" y="1175"/>
                  </a:lnTo>
                  <a:lnTo>
                    <a:pt x="0" y="1126"/>
                  </a:lnTo>
                  <a:lnTo>
                    <a:pt x="0" y="1089"/>
                  </a:lnTo>
                  <a:lnTo>
                    <a:pt x="6" y="1046"/>
                  </a:lnTo>
                  <a:lnTo>
                    <a:pt x="13" y="1019"/>
                  </a:lnTo>
                  <a:lnTo>
                    <a:pt x="35" y="995"/>
                  </a:lnTo>
                  <a:lnTo>
                    <a:pt x="55" y="974"/>
                  </a:lnTo>
                  <a:lnTo>
                    <a:pt x="79" y="954"/>
                  </a:lnTo>
                  <a:lnTo>
                    <a:pt x="107" y="940"/>
                  </a:lnTo>
                  <a:lnTo>
                    <a:pt x="176" y="911"/>
                  </a:lnTo>
                  <a:lnTo>
                    <a:pt x="242" y="894"/>
                  </a:lnTo>
                  <a:lnTo>
                    <a:pt x="272" y="881"/>
                  </a:lnTo>
                  <a:lnTo>
                    <a:pt x="307" y="860"/>
                  </a:lnTo>
                  <a:lnTo>
                    <a:pt x="335" y="839"/>
                  </a:lnTo>
                  <a:lnTo>
                    <a:pt x="363" y="819"/>
                  </a:lnTo>
                  <a:lnTo>
                    <a:pt x="363" y="833"/>
                  </a:lnTo>
                  <a:lnTo>
                    <a:pt x="366" y="853"/>
                  </a:lnTo>
                  <a:lnTo>
                    <a:pt x="373" y="874"/>
                  </a:lnTo>
                  <a:lnTo>
                    <a:pt x="380" y="888"/>
                  </a:lnTo>
                  <a:lnTo>
                    <a:pt x="387" y="902"/>
                  </a:lnTo>
                  <a:lnTo>
                    <a:pt x="401" y="911"/>
                  </a:lnTo>
                  <a:lnTo>
                    <a:pt x="415" y="926"/>
                  </a:lnTo>
                  <a:lnTo>
                    <a:pt x="435" y="933"/>
                  </a:lnTo>
                  <a:lnTo>
                    <a:pt x="459" y="926"/>
                  </a:lnTo>
                  <a:lnTo>
                    <a:pt x="473" y="919"/>
                  </a:lnTo>
                  <a:lnTo>
                    <a:pt x="480" y="908"/>
                  </a:lnTo>
                  <a:lnTo>
                    <a:pt x="487" y="888"/>
                  </a:lnTo>
                  <a:lnTo>
                    <a:pt x="480" y="867"/>
                  </a:lnTo>
                  <a:lnTo>
                    <a:pt x="480" y="847"/>
                  </a:lnTo>
                  <a:lnTo>
                    <a:pt x="487" y="825"/>
                  </a:lnTo>
                  <a:lnTo>
                    <a:pt x="494" y="808"/>
                  </a:lnTo>
                  <a:lnTo>
                    <a:pt x="560" y="732"/>
                  </a:lnTo>
                  <a:lnTo>
                    <a:pt x="635" y="666"/>
                  </a:lnTo>
                  <a:lnTo>
                    <a:pt x="722" y="608"/>
                  </a:lnTo>
                  <a:lnTo>
                    <a:pt x="815" y="553"/>
                  </a:lnTo>
                  <a:lnTo>
                    <a:pt x="908" y="514"/>
                  </a:lnTo>
                  <a:lnTo>
                    <a:pt x="1015" y="479"/>
                  </a:lnTo>
                  <a:lnTo>
                    <a:pt x="1116" y="459"/>
                  </a:lnTo>
                  <a:lnTo>
                    <a:pt x="1219" y="445"/>
                  </a:lnTo>
                  <a:lnTo>
                    <a:pt x="1334" y="435"/>
                  </a:lnTo>
                  <a:lnTo>
                    <a:pt x="1455" y="428"/>
                  </a:lnTo>
                  <a:lnTo>
                    <a:pt x="1576" y="428"/>
                  </a:lnTo>
                  <a:lnTo>
                    <a:pt x="1694" y="421"/>
                  </a:lnTo>
                  <a:lnTo>
                    <a:pt x="1821" y="415"/>
                  </a:lnTo>
                  <a:lnTo>
                    <a:pt x="1942" y="401"/>
                  </a:lnTo>
                  <a:lnTo>
                    <a:pt x="2063" y="380"/>
                  </a:lnTo>
                  <a:lnTo>
                    <a:pt x="2173" y="346"/>
                  </a:lnTo>
                  <a:lnTo>
                    <a:pt x="2222" y="352"/>
                  </a:lnTo>
                  <a:lnTo>
                    <a:pt x="2264" y="346"/>
                  </a:lnTo>
                  <a:lnTo>
                    <a:pt x="2308" y="341"/>
                  </a:lnTo>
                  <a:lnTo>
                    <a:pt x="2350" y="328"/>
                  </a:lnTo>
                  <a:lnTo>
                    <a:pt x="2429" y="300"/>
                  </a:lnTo>
                  <a:lnTo>
                    <a:pt x="2509" y="266"/>
                  </a:lnTo>
                  <a:lnTo>
                    <a:pt x="2588" y="228"/>
                  </a:lnTo>
                  <a:lnTo>
                    <a:pt x="2668" y="186"/>
                  </a:lnTo>
                  <a:lnTo>
                    <a:pt x="2748" y="151"/>
                  </a:lnTo>
                  <a:lnTo>
                    <a:pt x="2834" y="134"/>
                  </a:lnTo>
                  <a:lnTo>
                    <a:pt x="2889" y="107"/>
                  </a:lnTo>
                  <a:lnTo>
                    <a:pt x="2941" y="72"/>
                  </a:lnTo>
                  <a:lnTo>
                    <a:pt x="2990" y="47"/>
                  </a:lnTo>
                  <a:lnTo>
                    <a:pt x="3042" y="27"/>
                  </a:lnTo>
                  <a:lnTo>
                    <a:pt x="3097" y="6"/>
                  </a:lnTo>
                  <a:lnTo>
                    <a:pt x="3148" y="0"/>
                  </a:lnTo>
                  <a:lnTo>
                    <a:pt x="3210" y="6"/>
                  </a:lnTo>
                  <a:lnTo>
                    <a:pt x="3269" y="20"/>
                  </a:lnTo>
                  <a:lnTo>
                    <a:pt x="3376" y="47"/>
                  </a:lnTo>
                  <a:lnTo>
                    <a:pt x="3483" y="79"/>
                  </a:lnTo>
                  <a:lnTo>
                    <a:pt x="3584" y="121"/>
                  </a:lnTo>
                  <a:lnTo>
                    <a:pt x="3680" y="165"/>
                  </a:lnTo>
                  <a:lnTo>
                    <a:pt x="3725" y="200"/>
                  </a:lnTo>
                  <a:lnTo>
                    <a:pt x="3774" y="228"/>
                  </a:lnTo>
                  <a:lnTo>
                    <a:pt x="3812" y="259"/>
                  </a:lnTo>
                  <a:lnTo>
                    <a:pt x="3853" y="300"/>
                  </a:lnTo>
                  <a:lnTo>
                    <a:pt x="3884" y="346"/>
                  </a:lnTo>
                  <a:lnTo>
                    <a:pt x="3919" y="393"/>
                  </a:lnTo>
                  <a:lnTo>
                    <a:pt x="3947" y="438"/>
                  </a:lnTo>
                  <a:lnTo>
                    <a:pt x="3967" y="501"/>
                  </a:lnTo>
                  <a:close/>
                </a:path>
              </a:pathLst>
            </a:custGeom>
            <a:solidFill>
              <a:srgbClr val="F5FAF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8210" name="Freeform 18"/>
            <p:cNvSpPr>
              <a:spLocks/>
            </p:cNvSpPr>
            <p:nvPr/>
          </p:nvSpPr>
          <p:spPr bwMode="auto">
            <a:xfrm>
              <a:off x="2007" y="1228"/>
              <a:ext cx="137" cy="335"/>
            </a:xfrm>
            <a:custGeom>
              <a:avLst/>
              <a:gdLst/>
              <a:ahLst/>
              <a:cxnLst>
                <a:cxn ang="0">
                  <a:pos x="179" y="207"/>
                </a:cxn>
                <a:cxn ang="0">
                  <a:pos x="169" y="560"/>
                </a:cxn>
                <a:cxn ang="0">
                  <a:pos x="156" y="923"/>
                </a:cxn>
                <a:cxn ang="0">
                  <a:pos x="156" y="1289"/>
                </a:cxn>
                <a:cxn ang="0">
                  <a:pos x="169" y="1520"/>
                </a:cxn>
                <a:cxn ang="0">
                  <a:pos x="200" y="1621"/>
                </a:cxn>
                <a:cxn ang="0">
                  <a:pos x="249" y="1721"/>
                </a:cxn>
                <a:cxn ang="0">
                  <a:pos x="321" y="1801"/>
                </a:cxn>
                <a:cxn ang="0">
                  <a:pos x="428" y="1836"/>
                </a:cxn>
                <a:cxn ang="0">
                  <a:pos x="542" y="1863"/>
                </a:cxn>
                <a:cxn ang="0">
                  <a:pos x="643" y="1901"/>
                </a:cxn>
                <a:cxn ang="0">
                  <a:pos x="753" y="1922"/>
                </a:cxn>
                <a:cxn ang="0">
                  <a:pos x="822" y="1935"/>
                </a:cxn>
                <a:cxn ang="0">
                  <a:pos x="816" y="1963"/>
                </a:cxn>
                <a:cxn ang="0">
                  <a:pos x="795" y="1995"/>
                </a:cxn>
                <a:cxn ang="0">
                  <a:pos x="767" y="2009"/>
                </a:cxn>
                <a:cxn ang="0">
                  <a:pos x="652" y="2009"/>
                </a:cxn>
                <a:cxn ang="0">
                  <a:pos x="456" y="1995"/>
                </a:cxn>
                <a:cxn ang="0">
                  <a:pos x="314" y="1963"/>
                </a:cxn>
                <a:cxn ang="0">
                  <a:pos x="228" y="1929"/>
                </a:cxn>
                <a:cxn ang="0">
                  <a:pos x="156" y="1870"/>
                </a:cxn>
                <a:cxn ang="0">
                  <a:pos x="99" y="1797"/>
                </a:cxn>
                <a:cxn ang="0">
                  <a:pos x="55" y="1701"/>
                </a:cxn>
                <a:cxn ang="0">
                  <a:pos x="21" y="1607"/>
                </a:cxn>
                <a:cxn ang="0">
                  <a:pos x="0" y="1476"/>
                </a:cxn>
                <a:cxn ang="0">
                  <a:pos x="7" y="1303"/>
                </a:cxn>
                <a:cxn ang="0">
                  <a:pos x="13" y="1110"/>
                </a:cxn>
                <a:cxn ang="0">
                  <a:pos x="21" y="889"/>
                </a:cxn>
                <a:cxn ang="0">
                  <a:pos x="41" y="650"/>
                </a:cxn>
                <a:cxn ang="0">
                  <a:pos x="62" y="402"/>
                </a:cxn>
                <a:cxn ang="0">
                  <a:pos x="76" y="155"/>
                </a:cxn>
                <a:cxn ang="0">
                  <a:pos x="87" y="28"/>
                </a:cxn>
                <a:cxn ang="0">
                  <a:pos x="121" y="7"/>
                </a:cxn>
                <a:cxn ang="0">
                  <a:pos x="156" y="0"/>
                </a:cxn>
                <a:cxn ang="0">
                  <a:pos x="179" y="21"/>
                </a:cxn>
              </a:cxnLst>
              <a:rect l="0" t="0" r="r" b="b"/>
              <a:pathLst>
                <a:path w="822" h="2009">
                  <a:moveTo>
                    <a:pt x="193" y="42"/>
                  </a:moveTo>
                  <a:lnTo>
                    <a:pt x="179" y="207"/>
                  </a:lnTo>
                  <a:lnTo>
                    <a:pt x="176" y="380"/>
                  </a:lnTo>
                  <a:lnTo>
                    <a:pt x="169" y="560"/>
                  </a:lnTo>
                  <a:lnTo>
                    <a:pt x="162" y="743"/>
                  </a:lnTo>
                  <a:lnTo>
                    <a:pt x="156" y="923"/>
                  </a:lnTo>
                  <a:lnTo>
                    <a:pt x="156" y="1110"/>
                  </a:lnTo>
                  <a:lnTo>
                    <a:pt x="156" y="1289"/>
                  </a:lnTo>
                  <a:lnTo>
                    <a:pt x="156" y="1469"/>
                  </a:lnTo>
                  <a:lnTo>
                    <a:pt x="169" y="1520"/>
                  </a:lnTo>
                  <a:lnTo>
                    <a:pt x="179" y="1577"/>
                  </a:lnTo>
                  <a:lnTo>
                    <a:pt x="200" y="1621"/>
                  </a:lnTo>
                  <a:lnTo>
                    <a:pt x="220" y="1676"/>
                  </a:lnTo>
                  <a:lnTo>
                    <a:pt x="249" y="1721"/>
                  </a:lnTo>
                  <a:lnTo>
                    <a:pt x="280" y="1770"/>
                  </a:lnTo>
                  <a:lnTo>
                    <a:pt x="321" y="1801"/>
                  </a:lnTo>
                  <a:lnTo>
                    <a:pt x="366" y="1836"/>
                  </a:lnTo>
                  <a:lnTo>
                    <a:pt x="428" y="1836"/>
                  </a:lnTo>
                  <a:lnTo>
                    <a:pt x="487" y="1849"/>
                  </a:lnTo>
                  <a:lnTo>
                    <a:pt x="542" y="1863"/>
                  </a:lnTo>
                  <a:lnTo>
                    <a:pt x="594" y="1883"/>
                  </a:lnTo>
                  <a:lnTo>
                    <a:pt x="643" y="1901"/>
                  </a:lnTo>
                  <a:lnTo>
                    <a:pt x="701" y="1915"/>
                  </a:lnTo>
                  <a:lnTo>
                    <a:pt x="753" y="1922"/>
                  </a:lnTo>
                  <a:lnTo>
                    <a:pt x="816" y="1922"/>
                  </a:lnTo>
                  <a:lnTo>
                    <a:pt x="822" y="1935"/>
                  </a:lnTo>
                  <a:lnTo>
                    <a:pt x="822" y="1949"/>
                  </a:lnTo>
                  <a:lnTo>
                    <a:pt x="816" y="1963"/>
                  </a:lnTo>
                  <a:lnTo>
                    <a:pt x="808" y="1984"/>
                  </a:lnTo>
                  <a:lnTo>
                    <a:pt x="795" y="1995"/>
                  </a:lnTo>
                  <a:lnTo>
                    <a:pt x="781" y="2001"/>
                  </a:lnTo>
                  <a:lnTo>
                    <a:pt x="767" y="2009"/>
                  </a:lnTo>
                  <a:lnTo>
                    <a:pt x="746" y="2009"/>
                  </a:lnTo>
                  <a:lnTo>
                    <a:pt x="652" y="2009"/>
                  </a:lnTo>
                  <a:lnTo>
                    <a:pt x="556" y="2001"/>
                  </a:lnTo>
                  <a:lnTo>
                    <a:pt x="456" y="1995"/>
                  </a:lnTo>
                  <a:lnTo>
                    <a:pt x="355" y="1977"/>
                  </a:lnTo>
                  <a:lnTo>
                    <a:pt x="314" y="1963"/>
                  </a:lnTo>
                  <a:lnTo>
                    <a:pt x="269" y="1949"/>
                  </a:lnTo>
                  <a:lnTo>
                    <a:pt x="228" y="1929"/>
                  </a:lnTo>
                  <a:lnTo>
                    <a:pt x="186" y="1901"/>
                  </a:lnTo>
                  <a:lnTo>
                    <a:pt x="156" y="1870"/>
                  </a:lnTo>
                  <a:lnTo>
                    <a:pt x="128" y="1836"/>
                  </a:lnTo>
                  <a:lnTo>
                    <a:pt x="99" y="1797"/>
                  </a:lnTo>
                  <a:lnTo>
                    <a:pt x="79" y="1742"/>
                  </a:lnTo>
                  <a:lnTo>
                    <a:pt x="55" y="1701"/>
                  </a:lnTo>
                  <a:lnTo>
                    <a:pt x="35" y="1655"/>
                  </a:lnTo>
                  <a:lnTo>
                    <a:pt x="21" y="1607"/>
                  </a:lnTo>
                  <a:lnTo>
                    <a:pt x="13" y="1569"/>
                  </a:lnTo>
                  <a:lnTo>
                    <a:pt x="0" y="1476"/>
                  </a:lnTo>
                  <a:lnTo>
                    <a:pt x="0" y="1390"/>
                  </a:lnTo>
                  <a:lnTo>
                    <a:pt x="7" y="1303"/>
                  </a:lnTo>
                  <a:lnTo>
                    <a:pt x="13" y="1209"/>
                  </a:lnTo>
                  <a:lnTo>
                    <a:pt x="13" y="1110"/>
                  </a:lnTo>
                  <a:lnTo>
                    <a:pt x="13" y="1010"/>
                  </a:lnTo>
                  <a:lnTo>
                    <a:pt x="21" y="889"/>
                  </a:lnTo>
                  <a:lnTo>
                    <a:pt x="35" y="768"/>
                  </a:lnTo>
                  <a:lnTo>
                    <a:pt x="41" y="650"/>
                  </a:lnTo>
                  <a:lnTo>
                    <a:pt x="55" y="522"/>
                  </a:lnTo>
                  <a:lnTo>
                    <a:pt x="62" y="402"/>
                  </a:lnTo>
                  <a:lnTo>
                    <a:pt x="76" y="276"/>
                  </a:lnTo>
                  <a:lnTo>
                    <a:pt x="76" y="155"/>
                  </a:lnTo>
                  <a:lnTo>
                    <a:pt x="79" y="42"/>
                  </a:lnTo>
                  <a:lnTo>
                    <a:pt x="87" y="28"/>
                  </a:lnTo>
                  <a:lnTo>
                    <a:pt x="99" y="14"/>
                  </a:lnTo>
                  <a:lnTo>
                    <a:pt x="121" y="7"/>
                  </a:lnTo>
                  <a:lnTo>
                    <a:pt x="142" y="0"/>
                  </a:lnTo>
                  <a:lnTo>
                    <a:pt x="156" y="0"/>
                  </a:lnTo>
                  <a:lnTo>
                    <a:pt x="176" y="7"/>
                  </a:lnTo>
                  <a:lnTo>
                    <a:pt x="179" y="21"/>
                  </a:lnTo>
                  <a:lnTo>
                    <a:pt x="193" y="4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8211" name="Freeform 19"/>
            <p:cNvSpPr>
              <a:spLocks/>
            </p:cNvSpPr>
            <p:nvPr/>
          </p:nvSpPr>
          <p:spPr bwMode="auto">
            <a:xfrm>
              <a:off x="2483" y="1246"/>
              <a:ext cx="76" cy="477"/>
            </a:xfrm>
            <a:custGeom>
              <a:avLst/>
              <a:gdLst/>
              <a:ahLst/>
              <a:cxnLst>
                <a:cxn ang="0">
                  <a:pos x="456" y="27"/>
                </a:cxn>
                <a:cxn ang="0">
                  <a:pos x="442" y="75"/>
                </a:cxn>
                <a:cxn ang="0">
                  <a:pos x="407" y="121"/>
                </a:cxn>
                <a:cxn ang="0">
                  <a:pos x="372" y="168"/>
                </a:cxn>
                <a:cxn ang="0">
                  <a:pos x="328" y="272"/>
                </a:cxn>
                <a:cxn ang="0">
                  <a:pos x="280" y="459"/>
                </a:cxn>
                <a:cxn ang="0">
                  <a:pos x="242" y="646"/>
                </a:cxn>
                <a:cxn ang="0">
                  <a:pos x="214" y="832"/>
                </a:cxn>
                <a:cxn ang="0">
                  <a:pos x="162" y="1095"/>
                </a:cxn>
                <a:cxn ang="0">
                  <a:pos x="113" y="1434"/>
                </a:cxn>
                <a:cxn ang="0">
                  <a:pos x="93" y="1783"/>
                </a:cxn>
                <a:cxn ang="0">
                  <a:pos x="93" y="2128"/>
                </a:cxn>
                <a:cxn ang="0">
                  <a:pos x="100" y="2367"/>
                </a:cxn>
                <a:cxn ang="0">
                  <a:pos x="127" y="2515"/>
                </a:cxn>
                <a:cxn ang="0">
                  <a:pos x="169" y="2653"/>
                </a:cxn>
                <a:cxn ang="0">
                  <a:pos x="214" y="2795"/>
                </a:cxn>
                <a:cxn ang="0">
                  <a:pos x="221" y="2861"/>
                </a:cxn>
                <a:cxn ang="0">
                  <a:pos x="187" y="2847"/>
                </a:cxn>
                <a:cxn ang="0">
                  <a:pos x="148" y="2816"/>
                </a:cxn>
                <a:cxn ang="0">
                  <a:pos x="107" y="2733"/>
                </a:cxn>
                <a:cxn ang="0">
                  <a:pos x="75" y="2653"/>
                </a:cxn>
                <a:cxn ang="0">
                  <a:pos x="34" y="2474"/>
                </a:cxn>
                <a:cxn ang="0">
                  <a:pos x="6" y="2194"/>
                </a:cxn>
                <a:cxn ang="0">
                  <a:pos x="6" y="1901"/>
                </a:cxn>
                <a:cxn ang="0">
                  <a:pos x="27" y="1620"/>
                </a:cxn>
                <a:cxn ang="0">
                  <a:pos x="55" y="1326"/>
                </a:cxn>
                <a:cxn ang="0">
                  <a:pos x="93" y="1026"/>
                </a:cxn>
                <a:cxn ang="0">
                  <a:pos x="162" y="729"/>
                </a:cxn>
                <a:cxn ang="0">
                  <a:pos x="234" y="427"/>
                </a:cxn>
                <a:cxn ang="0">
                  <a:pos x="294" y="242"/>
                </a:cxn>
                <a:cxn ang="0">
                  <a:pos x="335" y="162"/>
                </a:cxn>
                <a:cxn ang="0">
                  <a:pos x="363" y="79"/>
                </a:cxn>
                <a:cxn ang="0">
                  <a:pos x="400" y="27"/>
                </a:cxn>
                <a:cxn ang="0">
                  <a:pos x="429" y="6"/>
                </a:cxn>
              </a:cxnLst>
              <a:rect l="0" t="0" r="r" b="b"/>
              <a:pathLst>
                <a:path w="456" h="2861">
                  <a:moveTo>
                    <a:pt x="456" y="0"/>
                  </a:moveTo>
                  <a:lnTo>
                    <a:pt x="456" y="27"/>
                  </a:lnTo>
                  <a:lnTo>
                    <a:pt x="456" y="55"/>
                  </a:lnTo>
                  <a:lnTo>
                    <a:pt x="442" y="75"/>
                  </a:lnTo>
                  <a:lnTo>
                    <a:pt x="429" y="99"/>
                  </a:lnTo>
                  <a:lnTo>
                    <a:pt x="407" y="121"/>
                  </a:lnTo>
                  <a:lnTo>
                    <a:pt x="386" y="148"/>
                  </a:lnTo>
                  <a:lnTo>
                    <a:pt x="372" y="168"/>
                  </a:lnTo>
                  <a:lnTo>
                    <a:pt x="363" y="186"/>
                  </a:lnTo>
                  <a:lnTo>
                    <a:pt x="328" y="272"/>
                  </a:lnTo>
                  <a:lnTo>
                    <a:pt x="300" y="366"/>
                  </a:lnTo>
                  <a:lnTo>
                    <a:pt x="280" y="459"/>
                  </a:lnTo>
                  <a:lnTo>
                    <a:pt x="262" y="553"/>
                  </a:lnTo>
                  <a:lnTo>
                    <a:pt x="242" y="646"/>
                  </a:lnTo>
                  <a:lnTo>
                    <a:pt x="228" y="738"/>
                  </a:lnTo>
                  <a:lnTo>
                    <a:pt x="214" y="832"/>
                  </a:lnTo>
                  <a:lnTo>
                    <a:pt x="200" y="929"/>
                  </a:lnTo>
                  <a:lnTo>
                    <a:pt x="162" y="1095"/>
                  </a:lnTo>
                  <a:lnTo>
                    <a:pt x="135" y="1261"/>
                  </a:lnTo>
                  <a:lnTo>
                    <a:pt x="113" y="1434"/>
                  </a:lnTo>
                  <a:lnTo>
                    <a:pt x="100" y="1607"/>
                  </a:lnTo>
                  <a:lnTo>
                    <a:pt x="93" y="1783"/>
                  </a:lnTo>
                  <a:lnTo>
                    <a:pt x="93" y="1956"/>
                  </a:lnTo>
                  <a:lnTo>
                    <a:pt x="93" y="2128"/>
                  </a:lnTo>
                  <a:lnTo>
                    <a:pt x="93" y="2301"/>
                  </a:lnTo>
                  <a:lnTo>
                    <a:pt x="100" y="2367"/>
                  </a:lnTo>
                  <a:lnTo>
                    <a:pt x="113" y="2443"/>
                  </a:lnTo>
                  <a:lnTo>
                    <a:pt x="127" y="2515"/>
                  </a:lnTo>
                  <a:lnTo>
                    <a:pt x="148" y="2587"/>
                  </a:lnTo>
                  <a:lnTo>
                    <a:pt x="169" y="2653"/>
                  </a:lnTo>
                  <a:lnTo>
                    <a:pt x="187" y="2730"/>
                  </a:lnTo>
                  <a:lnTo>
                    <a:pt x="214" y="2795"/>
                  </a:lnTo>
                  <a:lnTo>
                    <a:pt x="242" y="2854"/>
                  </a:lnTo>
                  <a:lnTo>
                    <a:pt x="221" y="2861"/>
                  </a:lnTo>
                  <a:lnTo>
                    <a:pt x="200" y="2854"/>
                  </a:lnTo>
                  <a:lnTo>
                    <a:pt x="187" y="2847"/>
                  </a:lnTo>
                  <a:lnTo>
                    <a:pt x="169" y="2840"/>
                  </a:lnTo>
                  <a:lnTo>
                    <a:pt x="148" y="2816"/>
                  </a:lnTo>
                  <a:lnTo>
                    <a:pt x="127" y="2774"/>
                  </a:lnTo>
                  <a:lnTo>
                    <a:pt x="107" y="2733"/>
                  </a:lnTo>
                  <a:lnTo>
                    <a:pt x="93" y="2695"/>
                  </a:lnTo>
                  <a:lnTo>
                    <a:pt x="75" y="2653"/>
                  </a:lnTo>
                  <a:lnTo>
                    <a:pt x="61" y="2616"/>
                  </a:lnTo>
                  <a:lnTo>
                    <a:pt x="34" y="2474"/>
                  </a:lnTo>
                  <a:lnTo>
                    <a:pt x="14" y="2336"/>
                  </a:lnTo>
                  <a:lnTo>
                    <a:pt x="6" y="2194"/>
                  </a:lnTo>
                  <a:lnTo>
                    <a:pt x="0" y="2049"/>
                  </a:lnTo>
                  <a:lnTo>
                    <a:pt x="6" y="1901"/>
                  </a:lnTo>
                  <a:lnTo>
                    <a:pt x="14" y="1762"/>
                  </a:lnTo>
                  <a:lnTo>
                    <a:pt x="27" y="1620"/>
                  </a:lnTo>
                  <a:lnTo>
                    <a:pt x="48" y="1489"/>
                  </a:lnTo>
                  <a:lnTo>
                    <a:pt x="55" y="1326"/>
                  </a:lnTo>
                  <a:lnTo>
                    <a:pt x="69" y="1175"/>
                  </a:lnTo>
                  <a:lnTo>
                    <a:pt x="93" y="1026"/>
                  </a:lnTo>
                  <a:lnTo>
                    <a:pt x="127" y="873"/>
                  </a:lnTo>
                  <a:lnTo>
                    <a:pt x="162" y="729"/>
                  </a:lnTo>
                  <a:lnTo>
                    <a:pt x="200" y="573"/>
                  </a:lnTo>
                  <a:lnTo>
                    <a:pt x="234" y="427"/>
                  </a:lnTo>
                  <a:lnTo>
                    <a:pt x="262" y="272"/>
                  </a:lnTo>
                  <a:lnTo>
                    <a:pt x="294" y="242"/>
                  </a:lnTo>
                  <a:lnTo>
                    <a:pt x="314" y="207"/>
                  </a:lnTo>
                  <a:lnTo>
                    <a:pt x="335" y="162"/>
                  </a:lnTo>
                  <a:lnTo>
                    <a:pt x="349" y="121"/>
                  </a:lnTo>
                  <a:lnTo>
                    <a:pt x="363" y="79"/>
                  </a:lnTo>
                  <a:lnTo>
                    <a:pt x="386" y="47"/>
                  </a:lnTo>
                  <a:lnTo>
                    <a:pt x="400" y="27"/>
                  </a:lnTo>
                  <a:lnTo>
                    <a:pt x="415" y="20"/>
                  </a:lnTo>
                  <a:lnTo>
                    <a:pt x="429" y="6"/>
                  </a:lnTo>
                  <a:lnTo>
                    <a:pt x="456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8212" name="Freeform 20"/>
            <p:cNvSpPr>
              <a:spLocks/>
            </p:cNvSpPr>
            <p:nvPr/>
          </p:nvSpPr>
          <p:spPr bwMode="auto">
            <a:xfrm>
              <a:off x="2151" y="1301"/>
              <a:ext cx="45" cy="69"/>
            </a:xfrm>
            <a:custGeom>
              <a:avLst/>
              <a:gdLst/>
              <a:ahLst/>
              <a:cxnLst>
                <a:cxn ang="0">
                  <a:pos x="200" y="38"/>
                </a:cxn>
                <a:cxn ang="0">
                  <a:pos x="214" y="65"/>
                </a:cxn>
                <a:cxn ang="0">
                  <a:pos x="214" y="86"/>
                </a:cxn>
                <a:cxn ang="0">
                  <a:pos x="214" y="99"/>
                </a:cxn>
                <a:cxn ang="0">
                  <a:pos x="208" y="113"/>
                </a:cxn>
                <a:cxn ang="0">
                  <a:pos x="180" y="131"/>
                </a:cxn>
                <a:cxn ang="0">
                  <a:pos x="156" y="138"/>
                </a:cxn>
                <a:cxn ang="0">
                  <a:pos x="121" y="151"/>
                </a:cxn>
                <a:cxn ang="0">
                  <a:pos x="101" y="165"/>
                </a:cxn>
                <a:cxn ang="0">
                  <a:pos x="101" y="179"/>
                </a:cxn>
                <a:cxn ang="0">
                  <a:pos x="101" y="193"/>
                </a:cxn>
                <a:cxn ang="0">
                  <a:pos x="107" y="214"/>
                </a:cxn>
                <a:cxn ang="0">
                  <a:pos x="128" y="238"/>
                </a:cxn>
                <a:cxn ang="0">
                  <a:pos x="148" y="259"/>
                </a:cxn>
                <a:cxn ang="0">
                  <a:pos x="166" y="272"/>
                </a:cxn>
                <a:cxn ang="0">
                  <a:pos x="187" y="294"/>
                </a:cxn>
                <a:cxn ang="0">
                  <a:pos x="214" y="314"/>
                </a:cxn>
                <a:cxn ang="0">
                  <a:pos x="228" y="332"/>
                </a:cxn>
                <a:cxn ang="0">
                  <a:pos x="249" y="352"/>
                </a:cxn>
                <a:cxn ang="0">
                  <a:pos x="260" y="373"/>
                </a:cxn>
                <a:cxn ang="0">
                  <a:pos x="266" y="393"/>
                </a:cxn>
                <a:cxn ang="0">
                  <a:pos x="235" y="410"/>
                </a:cxn>
                <a:cxn ang="0">
                  <a:pos x="200" y="418"/>
                </a:cxn>
                <a:cxn ang="0">
                  <a:pos x="173" y="418"/>
                </a:cxn>
                <a:cxn ang="0">
                  <a:pos x="142" y="407"/>
                </a:cxn>
                <a:cxn ang="0">
                  <a:pos x="114" y="387"/>
                </a:cxn>
                <a:cxn ang="0">
                  <a:pos x="79" y="373"/>
                </a:cxn>
                <a:cxn ang="0">
                  <a:pos x="56" y="352"/>
                </a:cxn>
                <a:cxn ang="0">
                  <a:pos x="27" y="346"/>
                </a:cxn>
                <a:cxn ang="0">
                  <a:pos x="14" y="314"/>
                </a:cxn>
                <a:cxn ang="0">
                  <a:pos x="0" y="286"/>
                </a:cxn>
                <a:cxn ang="0">
                  <a:pos x="0" y="259"/>
                </a:cxn>
                <a:cxn ang="0">
                  <a:pos x="0" y="231"/>
                </a:cxn>
                <a:cxn ang="0">
                  <a:pos x="0" y="200"/>
                </a:cxn>
                <a:cxn ang="0">
                  <a:pos x="0" y="173"/>
                </a:cxn>
                <a:cxn ang="0">
                  <a:pos x="0" y="145"/>
                </a:cxn>
                <a:cxn ang="0">
                  <a:pos x="0" y="113"/>
                </a:cxn>
                <a:cxn ang="0">
                  <a:pos x="21" y="93"/>
                </a:cxn>
                <a:cxn ang="0">
                  <a:pos x="41" y="65"/>
                </a:cxn>
                <a:cxn ang="0">
                  <a:pos x="70" y="38"/>
                </a:cxn>
                <a:cxn ang="0">
                  <a:pos x="93" y="21"/>
                </a:cxn>
                <a:cxn ang="0">
                  <a:pos x="121" y="7"/>
                </a:cxn>
                <a:cxn ang="0">
                  <a:pos x="156" y="0"/>
                </a:cxn>
                <a:cxn ang="0">
                  <a:pos x="166" y="7"/>
                </a:cxn>
                <a:cxn ang="0">
                  <a:pos x="180" y="13"/>
                </a:cxn>
                <a:cxn ang="0">
                  <a:pos x="194" y="21"/>
                </a:cxn>
                <a:cxn ang="0">
                  <a:pos x="200" y="38"/>
                </a:cxn>
              </a:cxnLst>
              <a:rect l="0" t="0" r="r" b="b"/>
              <a:pathLst>
                <a:path w="266" h="418">
                  <a:moveTo>
                    <a:pt x="200" y="38"/>
                  </a:moveTo>
                  <a:lnTo>
                    <a:pt x="214" y="65"/>
                  </a:lnTo>
                  <a:lnTo>
                    <a:pt x="214" y="86"/>
                  </a:lnTo>
                  <a:lnTo>
                    <a:pt x="214" y="99"/>
                  </a:lnTo>
                  <a:lnTo>
                    <a:pt x="208" y="113"/>
                  </a:lnTo>
                  <a:lnTo>
                    <a:pt x="180" y="131"/>
                  </a:lnTo>
                  <a:lnTo>
                    <a:pt x="156" y="138"/>
                  </a:lnTo>
                  <a:lnTo>
                    <a:pt x="121" y="151"/>
                  </a:lnTo>
                  <a:lnTo>
                    <a:pt x="101" y="165"/>
                  </a:lnTo>
                  <a:lnTo>
                    <a:pt x="101" y="179"/>
                  </a:lnTo>
                  <a:lnTo>
                    <a:pt x="101" y="193"/>
                  </a:lnTo>
                  <a:lnTo>
                    <a:pt x="107" y="214"/>
                  </a:lnTo>
                  <a:lnTo>
                    <a:pt x="128" y="238"/>
                  </a:lnTo>
                  <a:lnTo>
                    <a:pt x="148" y="259"/>
                  </a:lnTo>
                  <a:lnTo>
                    <a:pt x="166" y="272"/>
                  </a:lnTo>
                  <a:lnTo>
                    <a:pt x="187" y="294"/>
                  </a:lnTo>
                  <a:lnTo>
                    <a:pt x="214" y="314"/>
                  </a:lnTo>
                  <a:lnTo>
                    <a:pt x="228" y="332"/>
                  </a:lnTo>
                  <a:lnTo>
                    <a:pt x="249" y="352"/>
                  </a:lnTo>
                  <a:lnTo>
                    <a:pt x="260" y="373"/>
                  </a:lnTo>
                  <a:lnTo>
                    <a:pt x="266" y="393"/>
                  </a:lnTo>
                  <a:lnTo>
                    <a:pt x="235" y="410"/>
                  </a:lnTo>
                  <a:lnTo>
                    <a:pt x="200" y="418"/>
                  </a:lnTo>
                  <a:lnTo>
                    <a:pt x="173" y="418"/>
                  </a:lnTo>
                  <a:lnTo>
                    <a:pt x="142" y="407"/>
                  </a:lnTo>
                  <a:lnTo>
                    <a:pt x="114" y="387"/>
                  </a:lnTo>
                  <a:lnTo>
                    <a:pt x="79" y="373"/>
                  </a:lnTo>
                  <a:lnTo>
                    <a:pt x="56" y="352"/>
                  </a:lnTo>
                  <a:lnTo>
                    <a:pt x="27" y="346"/>
                  </a:lnTo>
                  <a:lnTo>
                    <a:pt x="14" y="314"/>
                  </a:lnTo>
                  <a:lnTo>
                    <a:pt x="0" y="286"/>
                  </a:lnTo>
                  <a:lnTo>
                    <a:pt x="0" y="259"/>
                  </a:lnTo>
                  <a:lnTo>
                    <a:pt x="0" y="231"/>
                  </a:lnTo>
                  <a:lnTo>
                    <a:pt x="0" y="200"/>
                  </a:lnTo>
                  <a:lnTo>
                    <a:pt x="0" y="173"/>
                  </a:lnTo>
                  <a:lnTo>
                    <a:pt x="0" y="145"/>
                  </a:lnTo>
                  <a:lnTo>
                    <a:pt x="0" y="113"/>
                  </a:lnTo>
                  <a:lnTo>
                    <a:pt x="21" y="93"/>
                  </a:lnTo>
                  <a:lnTo>
                    <a:pt x="41" y="65"/>
                  </a:lnTo>
                  <a:lnTo>
                    <a:pt x="70" y="38"/>
                  </a:lnTo>
                  <a:lnTo>
                    <a:pt x="93" y="21"/>
                  </a:lnTo>
                  <a:lnTo>
                    <a:pt x="121" y="7"/>
                  </a:lnTo>
                  <a:lnTo>
                    <a:pt x="156" y="0"/>
                  </a:lnTo>
                  <a:lnTo>
                    <a:pt x="166" y="7"/>
                  </a:lnTo>
                  <a:lnTo>
                    <a:pt x="180" y="13"/>
                  </a:lnTo>
                  <a:lnTo>
                    <a:pt x="194" y="21"/>
                  </a:lnTo>
                  <a:lnTo>
                    <a:pt x="200" y="3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8213" name="Freeform 21"/>
            <p:cNvSpPr>
              <a:spLocks/>
            </p:cNvSpPr>
            <p:nvPr/>
          </p:nvSpPr>
          <p:spPr bwMode="auto">
            <a:xfrm>
              <a:off x="1861" y="1366"/>
              <a:ext cx="104" cy="383"/>
            </a:xfrm>
            <a:custGeom>
              <a:avLst/>
              <a:gdLst/>
              <a:ahLst/>
              <a:cxnLst>
                <a:cxn ang="0">
                  <a:pos x="539" y="201"/>
                </a:cxn>
                <a:cxn ang="0">
                  <a:pos x="453" y="225"/>
                </a:cxn>
                <a:cxn ang="0">
                  <a:pos x="380" y="281"/>
                </a:cxn>
                <a:cxn ang="0">
                  <a:pos x="325" y="353"/>
                </a:cxn>
                <a:cxn ang="0">
                  <a:pos x="273" y="481"/>
                </a:cxn>
                <a:cxn ang="0">
                  <a:pos x="211" y="654"/>
                </a:cxn>
                <a:cxn ang="0">
                  <a:pos x="165" y="847"/>
                </a:cxn>
                <a:cxn ang="0">
                  <a:pos x="179" y="1062"/>
                </a:cxn>
                <a:cxn ang="0">
                  <a:pos x="197" y="1266"/>
                </a:cxn>
                <a:cxn ang="0">
                  <a:pos x="217" y="1473"/>
                </a:cxn>
                <a:cxn ang="0">
                  <a:pos x="231" y="1646"/>
                </a:cxn>
                <a:cxn ang="0">
                  <a:pos x="273" y="1788"/>
                </a:cxn>
                <a:cxn ang="0">
                  <a:pos x="325" y="1918"/>
                </a:cxn>
                <a:cxn ang="0">
                  <a:pos x="390" y="2047"/>
                </a:cxn>
                <a:cxn ang="0">
                  <a:pos x="446" y="2133"/>
                </a:cxn>
                <a:cxn ang="0">
                  <a:pos x="490" y="2168"/>
                </a:cxn>
                <a:cxn ang="0">
                  <a:pos x="545" y="2195"/>
                </a:cxn>
                <a:cxn ang="0">
                  <a:pos x="597" y="2212"/>
                </a:cxn>
                <a:cxn ang="0">
                  <a:pos x="625" y="2298"/>
                </a:cxn>
                <a:cxn ang="0">
                  <a:pos x="481" y="2268"/>
                </a:cxn>
                <a:cxn ang="0">
                  <a:pos x="338" y="2188"/>
                </a:cxn>
                <a:cxn ang="0">
                  <a:pos x="217" y="2081"/>
                </a:cxn>
                <a:cxn ang="0">
                  <a:pos x="131" y="1946"/>
                </a:cxn>
                <a:cxn ang="0">
                  <a:pos x="58" y="1687"/>
                </a:cxn>
                <a:cxn ang="0">
                  <a:pos x="17" y="1421"/>
                </a:cxn>
                <a:cxn ang="0">
                  <a:pos x="0" y="1148"/>
                </a:cxn>
                <a:cxn ang="0">
                  <a:pos x="17" y="878"/>
                </a:cxn>
                <a:cxn ang="0">
                  <a:pos x="93" y="699"/>
                </a:cxn>
                <a:cxn ang="0">
                  <a:pos x="124" y="512"/>
                </a:cxn>
                <a:cxn ang="0">
                  <a:pos x="165" y="325"/>
                </a:cxn>
                <a:cxn ang="0">
                  <a:pos x="231" y="138"/>
                </a:cxn>
                <a:cxn ang="0">
                  <a:pos x="318" y="94"/>
                </a:cxn>
                <a:cxn ang="0">
                  <a:pos x="404" y="46"/>
                </a:cxn>
                <a:cxn ang="0">
                  <a:pos x="498" y="17"/>
                </a:cxn>
                <a:cxn ang="0">
                  <a:pos x="597" y="0"/>
                </a:cxn>
              </a:cxnLst>
              <a:rect l="0" t="0" r="r" b="b"/>
              <a:pathLst>
                <a:path w="625" h="2298">
                  <a:moveTo>
                    <a:pt x="584" y="195"/>
                  </a:moveTo>
                  <a:lnTo>
                    <a:pt x="539" y="201"/>
                  </a:lnTo>
                  <a:lnTo>
                    <a:pt x="490" y="208"/>
                  </a:lnTo>
                  <a:lnTo>
                    <a:pt x="453" y="225"/>
                  </a:lnTo>
                  <a:lnTo>
                    <a:pt x="412" y="253"/>
                  </a:lnTo>
                  <a:lnTo>
                    <a:pt x="380" y="281"/>
                  </a:lnTo>
                  <a:lnTo>
                    <a:pt x="352" y="311"/>
                  </a:lnTo>
                  <a:lnTo>
                    <a:pt x="325" y="353"/>
                  </a:lnTo>
                  <a:lnTo>
                    <a:pt x="304" y="394"/>
                  </a:lnTo>
                  <a:lnTo>
                    <a:pt x="273" y="481"/>
                  </a:lnTo>
                  <a:lnTo>
                    <a:pt x="239" y="567"/>
                  </a:lnTo>
                  <a:lnTo>
                    <a:pt x="211" y="654"/>
                  </a:lnTo>
                  <a:lnTo>
                    <a:pt x="179" y="740"/>
                  </a:lnTo>
                  <a:lnTo>
                    <a:pt x="165" y="847"/>
                  </a:lnTo>
                  <a:lnTo>
                    <a:pt x="165" y="961"/>
                  </a:lnTo>
                  <a:lnTo>
                    <a:pt x="179" y="1062"/>
                  </a:lnTo>
                  <a:lnTo>
                    <a:pt x="187" y="1166"/>
                  </a:lnTo>
                  <a:lnTo>
                    <a:pt x="197" y="1266"/>
                  </a:lnTo>
                  <a:lnTo>
                    <a:pt x="211" y="1365"/>
                  </a:lnTo>
                  <a:lnTo>
                    <a:pt x="217" y="1473"/>
                  </a:lnTo>
                  <a:lnTo>
                    <a:pt x="217" y="1580"/>
                  </a:lnTo>
                  <a:lnTo>
                    <a:pt x="231" y="1646"/>
                  </a:lnTo>
                  <a:lnTo>
                    <a:pt x="252" y="1722"/>
                  </a:lnTo>
                  <a:lnTo>
                    <a:pt x="273" y="1788"/>
                  </a:lnTo>
                  <a:lnTo>
                    <a:pt x="297" y="1853"/>
                  </a:lnTo>
                  <a:lnTo>
                    <a:pt x="325" y="1918"/>
                  </a:lnTo>
                  <a:lnTo>
                    <a:pt x="360" y="1981"/>
                  </a:lnTo>
                  <a:lnTo>
                    <a:pt x="390" y="2047"/>
                  </a:lnTo>
                  <a:lnTo>
                    <a:pt x="418" y="2113"/>
                  </a:lnTo>
                  <a:lnTo>
                    <a:pt x="446" y="2133"/>
                  </a:lnTo>
                  <a:lnTo>
                    <a:pt x="473" y="2147"/>
                  </a:lnTo>
                  <a:lnTo>
                    <a:pt x="490" y="2168"/>
                  </a:lnTo>
                  <a:lnTo>
                    <a:pt x="518" y="2182"/>
                  </a:lnTo>
                  <a:lnTo>
                    <a:pt x="545" y="2195"/>
                  </a:lnTo>
                  <a:lnTo>
                    <a:pt x="574" y="2206"/>
                  </a:lnTo>
                  <a:lnTo>
                    <a:pt x="597" y="2212"/>
                  </a:lnTo>
                  <a:lnTo>
                    <a:pt x="625" y="2226"/>
                  </a:lnTo>
                  <a:lnTo>
                    <a:pt x="625" y="2298"/>
                  </a:lnTo>
                  <a:lnTo>
                    <a:pt x="553" y="2289"/>
                  </a:lnTo>
                  <a:lnTo>
                    <a:pt x="481" y="2268"/>
                  </a:lnTo>
                  <a:lnTo>
                    <a:pt x="404" y="2234"/>
                  </a:lnTo>
                  <a:lnTo>
                    <a:pt x="338" y="2188"/>
                  </a:lnTo>
                  <a:lnTo>
                    <a:pt x="273" y="2140"/>
                  </a:lnTo>
                  <a:lnTo>
                    <a:pt x="217" y="2081"/>
                  </a:lnTo>
                  <a:lnTo>
                    <a:pt x="165" y="2012"/>
                  </a:lnTo>
                  <a:lnTo>
                    <a:pt x="131" y="1946"/>
                  </a:lnTo>
                  <a:lnTo>
                    <a:pt x="93" y="1822"/>
                  </a:lnTo>
                  <a:lnTo>
                    <a:pt x="58" y="1687"/>
                  </a:lnTo>
                  <a:lnTo>
                    <a:pt x="31" y="1552"/>
                  </a:lnTo>
                  <a:lnTo>
                    <a:pt x="17" y="1421"/>
                  </a:lnTo>
                  <a:lnTo>
                    <a:pt x="6" y="1286"/>
                  </a:lnTo>
                  <a:lnTo>
                    <a:pt x="0" y="1148"/>
                  </a:lnTo>
                  <a:lnTo>
                    <a:pt x="6" y="1013"/>
                  </a:lnTo>
                  <a:lnTo>
                    <a:pt x="17" y="878"/>
                  </a:lnTo>
                  <a:lnTo>
                    <a:pt x="58" y="785"/>
                  </a:lnTo>
                  <a:lnTo>
                    <a:pt x="93" y="699"/>
                  </a:lnTo>
                  <a:lnTo>
                    <a:pt x="110" y="605"/>
                  </a:lnTo>
                  <a:lnTo>
                    <a:pt x="124" y="512"/>
                  </a:lnTo>
                  <a:lnTo>
                    <a:pt x="145" y="419"/>
                  </a:lnTo>
                  <a:lnTo>
                    <a:pt x="165" y="325"/>
                  </a:lnTo>
                  <a:lnTo>
                    <a:pt x="193" y="232"/>
                  </a:lnTo>
                  <a:lnTo>
                    <a:pt x="231" y="138"/>
                  </a:lnTo>
                  <a:lnTo>
                    <a:pt x="280" y="111"/>
                  </a:lnTo>
                  <a:lnTo>
                    <a:pt x="318" y="94"/>
                  </a:lnTo>
                  <a:lnTo>
                    <a:pt x="366" y="66"/>
                  </a:lnTo>
                  <a:lnTo>
                    <a:pt x="404" y="46"/>
                  </a:lnTo>
                  <a:lnTo>
                    <a:pt x="453" y="32"/>
                  </a:lnTo>
                  <a:lnTo>
                    <a:pt x="498" y="17"/>
                  </a:lnTo>
                  <a:lnTo>
                    <a:pt x="553" y="8"/>
                  </a:lnTo>
                  <a:lnTo>
                    <a:pt x="597" y="0"/>
                  </a:lnTo>
                  <a:lnTo>
                    <a:pt x="584" y="195"/>
                  </a:lnTo>
                  <a:close/>
                </a:path>
              </a:pathLst>
            </a:custGeom>
            <a:solidFill>
              <a:srgbClr val="B7BCC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8214" name="Freeform 22"/>
            <p:cNvSpPr>
              <a:spLocks/>
            </p:cNvSpPr>
            <p:nvPr/>
          </p:nvSpPr>
          <p:spPr bwMode="auto">
            <a:xfrm>
              <a:off x="2954" y="1380"/>
              <a:ext cx="1098" cy="1294"/>
            </a:xfrm>
            <a:custGeom>
              <a:avLst/>
              <a:gdLst/>
              <a:ahLst/>
              <a:cxnLst>
                <a:cxn ang="0">
                  <a:pos x="3383" y="287"/>
                </a:cxn>
                <a:cxn ang="0">
                  <a:pos x="3783" y="501"/>
                </a:cxn>
                <a:cxn ang="0">
                  <a:pos x="4402" y="1086"/>
                </a:cxn>
                <a:cxn ang="0">
                  <a:pos x="4696" y="1466"/>
                </a:cxn>
                <a:cxn ang="0">
                  <a:pos x="4938" y="2108"/>
                </a:cxn>
                <a:cxn ang="0">
                  <a:pos x="5218" y="2976"/>
                </a:cxn>
                <a:cxn ang="0">
                  <a:pos x="5363" y="3608"/>
                </a:cxn>
                <a:cxn ang="0">
                  <a:pos x="5605" y="4154"/>
                </a:cxn>
                <a:cxn ang="0">
                  <a:pos x="5885" y="4496"/>
                </a:cxn>
                <a:cxn ang="0">
                  <a:pos x="6303" y="4704"/>
                </a:cxn>
                <a:cxn ang="0">
                  <a:pos x="6518" y="4911"/>
                </a:cxn>
                <a:cxn ang="0">
                  <a:pos x="6130" y="5450"/>
                </a:cxn>
                <a:cxn ang="0">
                  <a:pos x="5577" y="6106"/>
                </a:cxn>
                <a:cxn ang="0">
                  <a:pos x="5062" y="6677"/>
                </a:cxn>
                <a:cxn ang="0">
                  <a:pos x="4689" y="6961"/>
                </a:cxn>
                <a:cxn ang="0">
                  <a:pos x="4250" y="7220"/>
                </a:cxn>
                <a:cxn ang="0">
                  <a:pos x="3642" y="7506"/>
                </a:cxn>
                <a:cxn ang="0">
                  <a:pos x="3048" y="7693"/>
                </a:cxn>
                <a:cxn ang="0">
                  <a:pos x="2809" y="7765"/>
                </a:cxn>
                <a:cxn ang="0">
                  <a:pos x="2650" y="7765"/>
                </a:cxn>
                <a:cxn ang="0">
                  <a:pos x="2543" y="7759"/>
                </a:cxn>
                <a:cxn ang="0">
                  <a:pos x="2443" y="7607"/>
                </a:cxn>
                <a:cxn ang="0">
                  <a:pos x="2429" y="7531"/>
                </a:cxn>
                <a:cxn ang="0">
                  <a:pos x="2550" y="7500"/>
                </a:cxn>
                <a:cxn ang="0">
                  <a:pos x="2602" y="7151"/>
                </a:cxn>
                <a:cxn ang="0">
                  <a:pos x="2536" y="6753"/>
                </a:cxn>
                <a:cxn ang="0">
                  <a:pos x="2443" y="6417"/>
                </a:cxn>
                <a:cxn ang="0">
                  <a:pos x="2228" y="6145"/>
                </a:cxn>
                <a:cxn ang="0">
                  <a:pos x="1855" y="5886"/>
                </a:cxn>
                <a:cxn ang="0">
                  <a:pos x="1399" y="5872"/>
                </a:cxn>
                <a:cxn ang="0">
                  <a:pos x="1026" y="5907"/>
                </a:cxn>
                <a:cxn ang="0">
                  <a:pos x="950" y="5806"/>
                </a:cxn>
                <a:cxn ang="0">
                  <a:pos x="925" y="5706"/>
                </a:cxn>
                <a:cxn ang="0">
                  <a:pos x="798" y="5571"/>
                </a:cxn>
                <a:cxn ang="0">
                  <a:pos x="652" y="5233"/>
                </a:cxn>
                <a:cxn ang="0">
                  <a:pos x="666" y="4884"/>
                </a:cxn>
                <a:cxn ang="0">
                  <a:pos x="1040" y="4746"/>
                </a:cxn>
                <a:cxn ang="0">
                  <a:pos x="1412" y="4476"/>
                </a:cxn>
                <a:cxn ang="0">
                  <a:pos x="1385" y="4441"/>
                </a:cxn>
                <a:cxn ang="0">
                  <a:pos x="1112" y="4600"/>
                </a:cxn>
                <a:cxn ang="0">
                  <a:pos x="639" y="4759"/>
                </a:cxn>
                <a:cxn ang="0">
                  <a:pos x="559" y="4711"/>
                </a:cxn>
                <a:cxn ang="0">
                  <a:pos x="570" y="4569"/>
                </a:cxn>
                <a:cxn ang="0">
                  <a:pos x="971" y="4248"/>
                </a:cxn>
                <a:cxn ang="0">
                  <a:pos x="1119" y="4075"/>
                </a:cxn>
                <a:cxn ang="0">
                  <a:pos x="1064" y="4067"/>
                </a:cxn>
                <a:cxn ang="0">
                  <a:pos x="691" y="4348"/>
                </a:cxn>
                <a:cxn ang="0">
                  <a:pos x="358" y="4527"/>
                </a:cxn>
                <a:cxn ang="0">
                  <a:pos x="96" y="4327"/>
                </a:cxn>
                <a:cxn ang="0">
                  <a:pos x="37" y="4061"/>
                </a:cxn>
                <a:cxn ang="0">
                  <a:pos x="251" y="4061"/>
                </a:cxn>
                <a:cxn ang="0">
                  <a:pos x="397" y="4040"/>
                </a:cxn>
                <a:cxn ang="0">
                  <a:pos x="570" y="3653"/>
                </a:cxn>
                <a:cxn ang="0">
                  <a:pos x="753" y="3393"/>
                </a:cxn>
                <a:cxn ang="0">
                  <a:pos x="1050" y="2993"/>
                </a:cxn>
                <a:cxn ang="0">
                  <a:pos x="1271" y="2689"/>
                </a:cxn>
                <a:cxn ang="0">
                  <a:pos x="1371" y="2526"/>
                </a:cxn>
                <a:cxn ang="0">
                  <a:pos x="1637" y="2174"/>
                </a:cxn>
                <a:cxn ang="0">
                  <a:pos x="1896" y="1745"/>
                </a:cxn>
                <a:cxn ang="0">
                  <a:pos x="2090" y="1262"/>
                </a:cxn>
                <a:cxn ang="0">
                  <a:pos x="2277" y="681"/>
                </a:cxn>
                <a:cxn ang="0">
                  <a:pos x="2349" y="0"/>
                </a:cxn>
                <a:cxn ang="0">
                  <a:pos x="2688" y="101"/>
                </a:cxn>
              </a:cxnLst>
              <a:rect l="0" t="0" r="r" b="b"/>
              <a:pathLst>
                <a:path w="6583" h="7765">
                  <a:moveTo>
                    <a:pt x="2895" y="115"/>
                  </a:moveTo>
                  <a:lnTo>
                    <a:pt x="3016" y="159"/>
                  </a:lnTo>
                  <a:lnTo>
                    <a:pt x="3134" y="207"/>
                  </a:lnTo>
                  <a:lnTo>
                    <a:pt x="3262" y="245"/>
                  </a:lnTo>
                  <a:lnTo>
                    <a:pt x="3383" y="287"/>
                  </a:lnTo>
                  <a:lnTo>
                    <a:pt x="3503" y="332"/>
                  </a:lnTo>
                  <a:lnTo>
                    <a:pt x="3615" y="394"/>
                  </a:lnTo>
                  <a:lnTo>
                    <a:pt x="3676" y="426"/>
                  </a:lnTo>
                  <a:lnTo>
                    <a:pt x="3728" y="460"/>
                  </a:lnTo>
                  <a:lnTo>
                    <a:pt x="3783" y="501"/>
                  </a:lnTo>
                  <a:lnTo>
                    <a:pt x="3835" y="547"/>
                  </a:lnTo>
                  <a:lnTo>
                    <a:pt x="3970" y="681"/>
                  </a:lnTo>
                  <a:lnTo>
                    <a:pt x="4108" y="819"/>
                  </a:lnTo>
                  <a:lnTo>
                    <a:pt x="4257" y="954"/>
                  </a:lnTo>
                  <a:lnTo>
                    <a:pt x="4402" y="1086"/>
                  </a:lnTo>
                  <a:lnTo>
                    <a:pt x="4468" y="1161"/>
                  </a:lnTo>
                  <a:lnTo>
                    <a:pt x="4531" y="1233"/>
                  </a:lnTo>
                  <a:lnTo>
                    <a:pt x="4589" y="1307"/>
                  </a:lnTo>
                  <a:lnTo>
                    <a:pt x="4652" y="1386"/>
                  </a:lnTo>
                  <a:lnTo>
                    <a:pt x="4696" y="1466"/>
                  </a:lnTo>
                  <a:lnTo>
                    <a:pt x="4744" y="1549"/>
                  </a:lnTo>
                  <a:lnTo>
                    <a:pt x="4776" y="1635"/>
                  </a:lnTo>
                  <a:lnTo>
                    <a:pt x="4803" y="1728"/>
                  </a:lnTo>
                  <a:lnTo>
                    <a:pt x="4862" y="1921"/>
                  </a:lnTo>
                  <a:lnTo>
                    <a:pt x="4938" y="2108"/>
                  </a:lnTo>
                  <a:lnTo>
                    <a:pt x="5004" y="2302"/>
                  </a:lnTo>
                  <a:lnTo>
                    <a:pt x="5076" y="2488"/>
                  </a:lnTo>
                  <a:lnTo>
                    <a:pt x="5135" y="2682"/>
                  </a:lnTo>
                  <a:lnTo>
                    <a:pt x="5197" y="2875"/>
                  </a:lnTo>
                  <a:lnTo>
                    <a:pt x="5218" y="2976"/>
                  </a:lnTo>
                  <a:lnTo>
                    <a:pt x="5242" y="3073"/>
                  </a:lnTo>
                  <a:lnTo>
                    <a:pt x="5256" y="3173"/>
                  </a:lnTo>
                  <a:lnTo>
                    <a:pt x="5269" y="3273"/>
                  </a:lnTo>
                  <a:lnTo>
                    <a:pt x="5318" y="3442"/>
                  </a:lnTo>
                  <a:lnTo>
                    <a:pt x="5363" y="3608"/>
                  </a:lnTo>
                  <a:lnTo>
                    <a:pt x="5415" y="3767"/>
                  </a:lnTo>
                  <a:lnTo>
                    <a:pt x="5484" y="3926"/>
                  </a:lnTo>
                  <a:lnTo>
                    <a:pt x="5522" y="4003"/>
                  </a:lnTo>
                  <a:lnTo>
                    <a:pt x="5563" y="4081"/>
                  </a:lnTo>
                  <a:lnTo>
                    <a:pt x="5605" y="4154"/>
                  </a:lnTo>
                  <a:lnTo>
                    <a:pt x="5650" y="4227"/>
                  </a:lnTo>
                  <a:lnTo>
                    <a:pt x="5701" y="4296"/>
                  </a:lnTo>
                  <a:lnTo>
                    <a:pt x="5758" y="4369"/>
                  </a:lnTo>
                  <a:lnTo>
                    <a:pt x="5816" y="4435"/>
                  </a:lnTo>
                  <a:lnTo>
                    <a:pt x="5885" y="4496"/>
                  </a:lnTo>
                  <a:lnTo>
                    <a:pt x="5965" y="4548"/>
                  </a:lnTo>
                  <a:lnTo>
                    <a:pt x="6044" y="4600"/>
                  </a:lnTo>
                  <a:lnTo>
                    <a:pt x="6130" y="4642"/>
                  </a:lnTo>
                  <a:lnTo>
                    <a:pt x="6217" y="4677"/>
                  </a:lnTo>
                  <a:lnTo>
                    <a:pt x="6303" y="4704"/>
                  </a:lnTo>
                  <a:lnTo>
                    <a:pt x="6397" y="4724"/>
                  </a:lnTo>
                  <a:lnTo>
                    <a:pt x="6490" y="4746"/>
                  </a:lnTo>
                  <a:lnTo>
                    <a:pt x="6583" y="4759"/>
                  </a:lnTo>
                  <a:lnTo>
                    <a:pt x="6553" y="4839"/>
                  </a:lnTo>
                  <a:lnTo>
                    <a:pt x="6518" y="4911"/>
                  </a:lnTo>
                  <a:lnTo>
                    <a:pt x="6476" y="4983"/>
                  </a:lnTo>
                  <a:lnTo>
                    <a:pt x="6438" y="5060"/>
                  </a:lnTo>
                  <a:lnTo>
                    <a:pt x="6345" y="5191"/>
                  </a:lnTo>
                  <a:lnTo>
                    <a:pt x="6237" y="5326"/>
                  </a:lnTo>
                  <a:lnTo>
                    <a:pt x="6130" y="5450"/>
                  </a:lnTo>
                  <a:lnTo>
                    <a:pt x="6017" y="5578"/>
                  </a:lnTo>
                  <a:lnTo>
                    <a:pt x="5902" y="5713"/>
                  </a:lnTo>
                  <a:lnTo>
                    <a:pt x="5792" y="5844"/>
                  </a:lnTo>
                  <a:lnTo>
                    <a:pt x="5684" y="5973"/>
                  </a:lnTo>
                  <a:lnTo>
                    <a:pt x="5577" y="6106"/>
                  </a:lnTo>
                  <a:lnTo>
                    <a:pt x="5470" y="6238"/>
                  </a:lnTo>
                  <a:lnTo>
                    <a:pt x="5363" y="6373"/>
                  </a:lnTo>
                  <a:lnTo>
                    <a:pt x="5249" y="6497"/>
                  </a:lnTo>
                  <a:lnTo>
                    <a:pt x="5128" y="6618"/>
                  </a:lnTo>
                  <a:lnTo>
                    <a:pt x="5062" y="6677"/>
                  </a:lnTo>
                  <a:lnTo>
                    <a:pt x="4997" y="6733"/>
                  </a:lnTo>
                  <a:lnTo>
                    <a:pt x="4931" y="6785"/>
                  </a:lnTo>
                  <a:lnTo>
                    <a:pt x="4855" y="6832"/>
                  </a:lnTo>
                  <a:lnTo>
                    <a:pt x="4776" y="6898"/>
                  </a:lnTo>
                  <a:lnTo>
                    <a:pt x="4689" y="6961"/>
                  </a:lnTo>
                  <a:lnTo>
                    <a:pt x="4609" y="7019"/>
                  </a:lnTo>
                  <a:lnTo>
                    <a:pt x="4517" y="7064"/>
                  </a:lnTo>
                  <a:lnTo>
                    <a:pt x="4430" y="7119"/>
                  </a:lnTo>
                  <a:lnTo>
                    <a:pt x="4336" y="7165"/>
                  </a:lnTo>
                  <a:lnTo>
                    <a:pt x="4250" y="7220"/>
                  </a:lnTo>
                  <a:lnTo>
                    <a:pt x="4171" y="7278"/>
                  </a:lnTo>
                  <a:lnTo>
                    <a:pt x="4036" y="7333"/>
                  </a:lnTo>
                  <a:lnTo>
                    <a:pt x="3901" y="7393"/>
                  </a:lnTo>
                  <a:lnTo>
                    <a:pt x="3777" y="7451"/>
                  </a:lnTo>
                  <a:lnTo>
                    <a:pt x="3642" y="7506"/>
                  </a:lnTo>
                  <a:lnTo>
                    <a:pt x="3511" y="7551"/>
                  </a:lnTo>
                  <a:lnTo>
                    <a:pt x="3376" y="7600"/>
                  </a:lnTo>
                  <a:lnTo>
                    <a:pt x="3241" y="7638"/>
                  </a:lnTo>
                  <a:lnTo>
                    <a:pt x="3096" y="7672"/>
                  </a:lnTo>
                  <a:lnTo>
                    <a:pt x="3048" y="7693"/>
                  </a:lnTo>
                  <a:lnTo>
                    <a:pt x="3002" y="7713"/>
                  </a:lnTo>
                  <a:lnTo>
                    <a:pt x="2954" y="7731"/>
                  </a:lnTo>
                  <a:lnTo>
                    <a:pt x="2909" y="7745"/>
                  </a:lnTo>
                  <a:lnTo>
                    <a:pt x="2854" y="7759"/>
                  </a:lnTo>
                  <a:lnTo>
                    <a:pt x="2809" y="7765"/>
                  </a:lnTo>
                  <a:lnTo>
                    <a:pt x="2754" y="7759"/>
                  </a:lnTo>
                  <a:lnTo>
                    <a:pt x="2702" y="7738"/>
                  </a:lnTo>
                  <a:lnTo>
                    <a:pt x="2688" y="7752"/>
                  </a:lnTo>
                  <a:lnTo>
                    <a:pt x="2667" y="7759"/>
                  </a:lnTo>
                  <a:lnTo>
                    <a:pt x="2650" y="7765"/>
                  </a:lnTo>
                  <a:lnTo>
                    <a:pt x="2630" y="7765"/>
                  </a:lnTo>
                  <a:lnTo>
                    <a:pt x="2602" y="7759"/>
                  </a:lnTo>
                  <a:lnTo>
                    <a:pt x="2581" y="7759"/>
                  </a:lnTo>
                  <a:lnTo>
                    <a:pt x="2564" y="7759"/>
                  </a:lnTo>
                  <a:lnTo>
                    <a:pt x="2543" y="7759"/>
                  </a:lnTo>
                  <a:lnTo>
                    <a:pt x="2522" y="7731"/>
                  </a:lnTo>
                  <a:lnTo>
                    <a:pt x="2501" y="7701"/>
                  </a:lnTo>
                  <a:lnTo>
                    <a:pt x="2481" y="7672"/>
                  </a:lnTo>
                  <a:lnTo>
                    <a:pt x="2463" y="7638"/>
                  </a:lnTo>
                  <a:lnTo>
                    <a:pt x="2443" y="7607"/>
                  </a:lnTo>
                  <a:lnTo>
                    <a:pt x="2422" y="7580"/>
                  </a:lnTo>
                  <a:lnTo>
                    <a:pt x="2401" y="7545"/>
                  </a:lnTo>
                  <a:lnTo>
                    <a:pt x="2374" y="7520"/>
                  </a:lnTo>
                  <a:lnTo>
                    <a:pt x="2401" y="7531"/>
                  </a:lnTo>
                  <a:lnTo>
                    <a:pt x="2429" y="7531"/>
                  </a:lnTo>
                  <a:lnTo>
                    <a:pt x="2449" y="7531"/>
                  </a:lnTo>
                  <a:lnTo>
                    <a:pt x="2474" y="7528"/>
                  </a:lnTo>
                  <a:lnTo>
                    <a:pt x="2501" y="7514"/>
                  </a:lnTo>
                  <a:lnTo>
                    <a:pt x="2522" y="7506"/>
                  </a:lnTo>
                  <a:lnTo>
                    <a:pt x="2550" y="7500"/>
                  </a:lnTo>
                  <a:lnTo>
                    <a:pt x="2574" y="7493"/>
                  </a:lnTo>
                  <a:lnTo>
                    <a:pt x="2588" y="7413"/>
                  </a:lnTo>
                  <a:lnTo>
                    <a:pt x="2595" y="7327"/>
                  </a:lnTo>
                  <a:lnTo>
                    <a:pt x="2602" y="7240"/>
                  </a:lnTo>
                  <a:lnTo>
                    <a:pt x="2602" y="7151"/>
                  </a:lnTo>
                  <a:lnTo>
                    <a:pt x="2595" y="7064"/>
                  </a:lnTo>
                  <a:lnTo>
                    <a:pt x="2581" y="6978"/>
                  </a:lnTo>
                  <a:lnTo>
                    <a:pt x="2564" y="6898"/>
                  </a:lnTo>
                  <a:lnTo>
                    <a:pt x="2543" y="6819"/>
                  </a:lnTo>
                  <a:lnTo>
                    <a:pt x="2536" y="6753"/>
                  </a:lnTo>
                  <a:lnTo>
                    <a:pt x="2529" y="6677"/>
                  </a:lnTo>
                  <a:lnTo>
                    <a:pt x="2515" y="6612"/>
                  </a:lnTo>
                  <a:lnTo>
                    <a:pt x="2495" y="6546"/>
                  </a:lnTo>
                  <a:lnTo>
                    <a:pt x="2470" y="6487"/>
                  </a:lnTo>
                  <a:lnTo>
                    <a:pt x="2443" y="6417"/>
                  </a:lnTo>
                  <a:lnTo>
                    <a:pt x="2408" y="6359"/>
                  </a:lnTo>
                  <a:lnTo>
                    <a:pt x="2370" y="6304"/>
                  </a:lnTo>
                  <a:lnTo>
                    <a:pt x="2322" y="6245"/>
                  </a:lnTo>
                  <a:lnTo>
                    <a:pt x="2280" y="6193"/>
                  </a:lnTo>
                  <a:lnTo>
                    <a:pt x="2228" y="6145"/>
                  </a:lnTo>
                  <a:lnTo>
                    <a:pt x="2184" y="6100"/>
                  </a:lnTo>
                  <a:lnTo>
                    <a:pt x="2077" y="6007"/>
                  </a:lnTo>
                  <a:lnTo>
                    <a:pt x="1969" y="5930"/>
                  </a:lnTo>
                  <a:lnTo>
                    <a:pt x="1914" y="5907"/>
                  </a:lnTo>
                  <a:lnTo>
                    <a:pt x="1855" y="5886"/>
                  </a:lnTo>
                  <a:lnTo>
                    <a:pt x="1803" y="5872"/>
                  </a:lnTo>
                  <a:lnTo>
                    <a:pt x="1741" y="5865"/>
                  </a:lnTo>
                  <a:lnTo>
                    <a:pt x="1631" y="5852"/>
                  </a:lnTo>
                  <a:lnTo>
                    <a:pt x="1520" y="5858"/>
                  </a:lnTo>
                  <a:lnTo>
                    <a:pt x="1399" y="5872"/>
                  </a:lnTo>
                  <a:lnTo>
                    <a:pt x="1285" y="5899"/>
                  </a:lnTo>
                  <a:lnTo>
                    <a:pt x="1164" y="5916"/>
                  </a:lnTo>
                  <a:lnTo>
                    <a:pt x="1057" y="5944"/>
                  </a:lnTo>
                  <a:lnTo>
                    <a:pt x="1046" y="5924"/>
                  </a:lnTo>
                  <a:lnTo>
                    <a:pt x="1026" y="5907"/>
                  </a:lnTo>
                  <a:lnTo>
                    <a:pt x="1005" y="5886"/>
                  </a:lnTo>
                  <a:lnTo>
                    <a:pt x="985" y="5865"/>
                  </a:lnTo>
                  <a:lnTo>
                    <a:pt x="963" y="5844"/>
                  </a:lnTo>
                  <a:lnTo>
                    <a:pt x="950" y="5820"/>
                  </a:lnTo>
                  <a:lnTo>
                    <a:pt x="950" y="5806"/>
                  </a:lnTo>
                  <a:lnTo>
                    <a:pt x="950" y="5792"/>
                  </a:lnTo>
                  <a:lnTo>
                    <a:pt x="957" y="5778"/>
                  </a:lnTo>
                  <a:lnTo>
                    <a:pt x="963" y="5765"/>
                  </a:lnTo>
                  <a:lnTo>
                    <a:pt x="946" y="5731"/>
                  </a:lnTo>
                  <a:lnTo>
                    <a:pt x="925" y="5706"/>
                  </a:lnTo>
                  <a:lnTo>
                    <a:pt x="898" y="5671"/>
                  </a:lnTo>
                  <a:lnTo>
                    <a:pt x="877" y="5651"/>
                  </a:lnTo>
                  <a:lnTo>
                    <a:pt x="853" y="5627"/>
                  </a:lnTo>
                  <a:lnTo>
                    <a:pt x="825" y="5599"/>
                  </a:lnTo>
                  <a:lnTo>
                    <a:pt x="798" y="5571"/>
                  </a:lnTo>
                  <a:lnTo>
                    <a:pt x="770" y="5536"/>
                  </a:lnTo>
                  <a:lnTo>
                    <a:pt x="732" y="5464"/>
                  </a:lnTo>
                  <a:lnTo>
                    <a:pt x="697" y="5391"/>
                  </a:lnTo>
                  <a:lnTo>
                    <a:pt x="669" y="5312"/>
                  </a:lnTo>
                  <a:lnTo>
                    <a:pt x="652" y="5233"/>
                  </a:lnTo>
                  <a:lnTo>
                    <a:pt x="639" y="5146"/>
                  </a:lnTo>
                  <a:lnTo>
                    <a:pt x="632" y="5060"/>
                  </a:lnTo>
                  <a:lnTo>
                    <a:pt x="617" y="4970"/>
                  </a:lnTo>
                  <a:lnTo>
                    <a:pt x="611" y="4890"/>
                  </a:lnTo>
                  <a:lnTo>
                    <a:pt x="666" y="4884"/>
                  </a:lnTo>
                  <a:lnTo>
                    <a:pt x="726" y="4870"/>
                  </a:lnTo>
                  <a:lnTo>
                    <a:pt x="777" y="4859"/>
                  </a:lnTo>
                  <a:lnTo>
                    <a:pt x="832" y="4839"/>
                  </a:lnTo>
                  <a:lnTo>
                    <a:pt x="939" y="4797"/>
                  </a:lnTo>
                  <a:lnTo>
                    <a:pt x="1040" y="4746"/>
                  </a:lnTo>
                  <a:lnTo>
                    <a:pt x="1140" y="4683"/>
                  </a:lnTo>
                  <a:lnTo>
                    <a:pt x="1233" y="4620"/>
                  </a:lnTo>
                  <a:lnTo>
                    <a:pt x="1326" y="4556"/>
                  </a:lnTo>
                  <a:lnTo>
                    <a:pt x="1412" y="4490"/>
                  </a:lnTo>
                  <a:lnTo>
                    <a:pt x="1412" y="4476"/>
                  </a:lnTo>
                  <a:lnTo>
                    <a:pt x="1412" y="4469"/>
                  </a:lnTo>
                  <a:lnTo>
                    <a:pt x="1412" y="4462"/>
                  </a:lnTo>
                  <a:lnTo>
                    <a:pt x="1406" y="4455"/>
                  </a:lnTo>
                  <a:lnTo>
                    <a:pt x="1399" y="4448"/>
                  </a:lnTo>
                  <a:lnTo>
                    <a:pt x="1385" y="4441"/>
                  </a:lnTo>
                  <a:lnTo>
                    <a:pt x="1378" y="4441"/>
                  </a:lnTo>
                  <a:lnTo>
                    <a:pt x="1371" y="4435"/>
                  </a:lnTo>
                  <a:lnTo>
                    <a:pt x="1285" y="4496"/>
                  </a:lnTo>
                  <a:lnTo>
                    <a:pt x="1205" y="4556"/>
                  </a:lnTo>
                  <a:lnTo>
                    <a:pt x="1112" y="4600"/>
                  </a:lnTo>
                  <a:lnTo>
                    <a:pt x="1026" y="4648"/>
                  </a:lnTo>
                  <a:lnTo>
                    <a:pt x="933" y="4683"/>
                  </a:lnTo>
                  <a:lnTo>
                    <a:pt x="839" y="4718"/>
                  </a:lnTo>
                  <a:lnTo>
                    <a:pt x="738" y="4746"/>
                  </a:lnTo>
                  <a:lnTo>
                    <a:pt x="639" y="4759"/>
                  </a:lnTo>
                  <a:lnTo>
                    <a:pt x="611" y="4797"/>
                  </a:lnTo>
                  <a:lnTo>
                    <a:pt x="605" y="4776"/>
                  </a:lnTo>
                  <a:lnTo>
                    <a:pt x="597" y="4752"/>
                  </a:lnTo>
                  <a:lnTo>
                    <a:pt x="576" y="4732"/>
                  </a:lnTo>
                  <a:lnTo>
                    <a:pt x="559" y="4711"/>
                  </a:lnTo>
                  <a:lnTo>
                    <a:pt x="539" y="4697"/>
                  </a:lnTo>
                  <a:lnTo>
                    <a:pt x="525" y="4683"/>
                  </a:lnTo>
                  <a:lnTo>
                    <a:pt x="504" y="4662"/>
                  </a:lnTo>
                  <a:lnTo>
                    <a:pt x="497" y="4634"/>
                  </a:lnTo>
                  <a:lnTo>
                    <a:pt x="570" y="4569"/>
                  </a:lnTo>
                  <a:lnTo>
                    <a:pt x="646" y="4499"/>
                  </a:lnTo>
                  <a:lnTo>
                    <a:pt x="726" y="4435"/>
                  </a:lnTo>
                  <a:lnTo>
                    <a:pt x="804" y="4375"/>
                  </a:lnTo>
                  <a:lnTo>
                    <a:pt x="891" y="4314"/>
                  </a:lnTo>
                  <a:lnTo>
                    <a:pt x="971" y="4248"/>
                  </a:lnTo>
                  <a:lnTo>
                    <a:pt x="1046" y="4182"/>
                  </a:lnTo>
                  <a:lnTo>
                    <a:pt x="1119" y="4102"/>
                  </a:lnTo>
                  <a:lnTo>
                    <a:pt x="1126" y="4095"/>
                  </a:lnTo>
                  <a:lnTo>
                    <a:pt x="1119" y="4081"/>
                  </a:lnTo>
                  <a:lnTo>
                    <a:pt x="1119" y="4075"/>
                  </a:lnTo>
                  <a:lnTo>
                    <a:pt x="1112" y="4067"/>
                  </a:lnTo>
                  <a:lnTo>
                    <a:pt x="1098" y="4067"/>
                  </a:lnTo>
                  <a:lnTo>
                    <a:pt x="1092" y="4067"/>
                  </a:lnTo>
                  <a:lnTo>
                    <a:pt x="1078" y="4067"/>
                  </a:lnTo>
                  <a:lnTo>
                    <a:pt x="1064" y="4067"/>
                  </a:lnTo>
                  <a:lnTo>
                    <a:pt x="1032" y="4067"/>
                  </a:lnTo>
                  <a:lnTo>
                    <a:pt x="946" y="4133"/>
                  </a:lnTo>
                  <a:lnTo>
                    <a:pt x="856" y="4202"/>
                  </a:lnTo>
                  <a:lnTo>
                    <a:pt x="777" y="4275"/>
                  </a:lnTo>
                  <a:lnTo>
                    <a:pt x="691" y="4348"/>
                  </a:lnTo>
                  <a:lnTo>
                    <a:pt x="605" y="4413"/>
                  </a:lnTo>
                  <a:lnTo>
                    <a:pt x="511" y="4469"/>
                  </a:lnTo>
                  <a:lnTo>
                    <a:pt x="459" y="4496"/>
                  </a:lnTo>
                  <a:lnTo>
                    <a:pt x="410" y="4513"/>
                  </a:lnTo>
                  <a:lnTo>
                    <a:pt x="358" y="4527"/>
                  </a:lnTo>
                  <a:lnTo>
                    <a:pt x="303" y="4534"/>
                  </a:lnTo>
                  <a:lnTo>
                    <a:pt x="245" y="4496"/>
                  </a:lnTo>
                  <a:lnTo>
                    <a:pt x="193" y="4441"/>
                  </a:lnTo>
                  <a:lnTo>
                    <a:pt x="144" y="4389"/>
                  </a:lnTo>
                  <a:lnTo>
                    <a:pt x="96" y="4327"/>
                  </a:lnTo>
                  <a:lnTo>
                    <a:pt x="58" y="4262"/>
                  </a:lnTo>
                  <a:lnTo>
                    <a:pt x="30" y="4202"/>
                  </a:lnTo>
                  <a:lnTo>
                    <a:pt x="9" y="4133"/>
                  </a:lnTo>
                  <a:lnTo>
                    <a:pt x="0" y="4067"/>
                  </a:lnTo>
                  <a:lnTo>
                    <a:pt x="37" y="4061"/>
                  </a:lnTo>
                  <a:lnTo>
                    <a:pt x="79" y="4054"/>
                  </a:lnTo>
                  <a:lnTo>
                    <a:pt x="124" y="4054"/>
                  </a:lnTo>
                  <a:lnTo>
                    <a:pt x="165" y="4054"/>
                  </a:lnTo>
                  <a:lnTo>
                    <a:pt x="210" y="4054"/>
                  </a:lnTo>
                  <a:lnTo>
                    <a:pt x="251" y="4061"/>
                  </a:lnTo>
                  <a:lnTo>
                    <a:pt x="286" y="4081"/>
                  </a:lnTo>
                  <a:lnTo>
                    <a:pt x="317" y="4102"/>
                  </a:lnTo>
                  <a:lnTo>
                    <a:pt x="331" y="4116"/>
                  </a:lnTo>
                  <a:lnTo>
                    <a:pt x="366" y="4081"/>
                  </a:lnTo>
                  <a:lnTo>
                    <a:pt x="397" y="4040"/>
                  </a:lnTo>
                  <a:lnTo>
                    <a:pt x="432" y="3995"/>
                  </a:lnTo>
                  <a:lnTo>
                    <a:pt x="452" y="3954"/>
                  </a:lnTo>
                  <a:lnTo>
                    <a:pt x="497" y="3854"/>
                  </a:lnTo>
                  <a:lnTo>
                    <a:pt x="531" y="3753"/>
                  </a:lnTo>
                  <a:lnTo>
                    <a:pt x="570" y="3653"/>
                  </a:lnTo>
                  <a:lnTo>
                    <a:pt x="611" y="3560"/>
                  </a:lnTo>
                  <a:lnTo>
                    <a:pt x="639" y="3514"/>
                  </a:lnTo>
                  <a:lnTo>
                    <a:pt x="669" y="3467"/>
                  </a:lnTo>
                  <a:lnTo>
                    <a:pt x="704" y="3428"/>
                  </a:lnTo>
                  <a:lnTo>
                    <a:pt x="753" y="3393"/>
                  </a:lnTo>
                  <a:lnTo>
                    <a:pt x="812" y="3307"/>
                  </a:lnTo>
                  <a:lnTo>
                    <a:pt x="870" y="3228"/>
                  </a:lnTo>
                  <a:lnTo>
                    <a:pt x="933" y="3156"/>
                  </a:lnTo>
                  <a:lnTo>
                    <a:pt x="991" y="3073"/>
                  </a:lnTo>
                  <a:lnTo>
                    <a:pt x="1050" y="2993"/>
                  </a:lnTo>
                  <a:lnTo>
                    <a:pt x="1106" y="2914"/>
                  </a:lnTo>
                  <a:lnTo>
                    <a:pt x="1158" y="2834"/>
                  </a:lnTo>
                  <a:lnTo>
                    <a:pt x="1205" y="2741"/>
                  </a:lnTo>
                  <a:lnTo>
                    <a:pt x="1244" y="2720"/>
                  </a:lnTo>
                  <a:lnTo>
                    <a:pt x="1271" y="2689"/>
                  </a:lnTo>
                  <a:lnTo>
                    <a:pt x="1291" y="2661"/>
                  </a:lnTo>
                  <a:lnTo>
                    <a:pt x="1306" y="2627"/>
                  </a:lnTo>
                  <a:lnTo>
                    <a:pt x="1326" y="2595"/>
                  </a:lnTo>
                  <a:lnTo>
                    <a:pt x="1343" y="2561"/>
                  </a:lnTo>
                  <a:lnTo>
                    <a:pt x="1371" y="2526"/>
                  </a:lnTo>
                  <a:lnTo>
                    <a:pt x="1412" y="2502"/>
                  </a:lnTo>
                  <a:lnTo>
                    <a:pt x="1464" y="2413"/>
                  </a:lnTo>
                  <a:lnTo>
                    <a:pt x="1520" y="2333"/>
                  </a:lnTo>
                  <a:lnTo>
                    <a:pt x="1579" y="2253"/>
                  </a:lnTo>
                  <a:lnTo>
                    <a:pt x="1637" y="2174"/>
                  </a:lnTo>
                  <a:lnTo>
                    <a:pt x="1700" y="2094"/>
                  </a:lnTo>
                  <a:lnTo>
                    <a:pt x="1748" y="2015"/>
                  </a:lnTo>
                  <a:lnTo>
                    <a:pt x="1803" y="1929"/>
                  </a:lnTo>
                  <a:lnTo>
                    <a:pt x="1855" y="1838"/>
                  </a:lnTo>
                  <a:lnTo>
                    <a:pt x="1896" y="1745"/>
                  </a:lnTo>
                  <a:lnTo>
                    <a:pt x="1934" y="1645"/>
                  </a:lnTo>
                  <a:lnTo>
                    <a:pt x="1969" y="1552"/>
                  </a:lnTo>
                  <a:lnTo>
                    <a:pt x="2008" y="1455"/>
                  </a:lnTo>
                  <a:lnTo>
                    <a:pt x="2049" y="1362"/>
                  </a:lnTo>
                  <a:lnTo>
                    <a:pt x="2090" y="1262"/>
                  </a:lnTo>
                  <a:lnTo>
                    <a:pt x="2141" y="1169"/>
                  </a:lnTo>
                  <a:lnTo>
                    <a:pt x="2193" y="1078"/>
                  </a:lnTo>
                  <a:lnTo>
                    <a:pt x="2221" y="947"/>
                  </a:lnTo>
                  <a:lnTo>
                    <a:pt x="2250" y="812"/>
                  </a:lnTo>
                  <a:lnTo>
                    <a:pt x="2277" y="681"/>
                  </a:lnTo>
                  <a:lnTo>
                    <a:pt x="2301" y="547"/>
                  </a:lnTo>
                  <a:lnTo>
                    <a:pt x="2322" y="408"/>
                  </a:lnTo>
                  <a:lnTo>
                    <a:pt x="2336" y="273"/>
                  </a:lnTo>
                  <a:lnTo>
                    <a:pt x="2342" y="132"/>
                  </a:lnTo>
                  <a:lnTo>
                    <a:pt x="2349" y="0"/>
                  </a:lnTo>
                  <a:lnTo>
                    <a:pt x="2408" y="28"/>
                  </a:lnTo>
                  <a:lnTo>
                    <a:pt x="2474" y="45"/>
                  </a:lnTo>
                  <a:lnTo>
                    <a:pt x="2550" y="66"/>
                  </a:lnTo>
                  <a:lnTo>
                    <a:pt x="2616" y="87"/>
                  </a:lnTo>
                  <a:lnTo>
                    <a:pt x="2688" y="101"/>
                  </a:lnTo>
                  <a:lnTo>
                    <a:pt x="2754" y="107"/>
                  </a:lnTo>
                  <a:lnTo>
                    <a:pt x="2830" y="115"/>
                  </a:lnTo>
                  <a:lnTo>
                    <a:pt x="2895" y="115"/>
                  </a:lnTo>
                  <a:close/>
                </a:path>
              </a:pathLst>
            </a:custGeom>
            <a:solidFill>
              <a:srgbClr val="F5FAF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8215" name="Freeform 23"/>
            <p:cNvSpPr>
              <a:spLocks/>
            </p:cNvSpPr>
            <p:nvPr/>
          </p:nvSpPr>
          <p:spPr bwMode="auto">
            <a:xfrm>
              <a:off x="2596" y="1406"/>
              <a:ext cx="82" cy="370"/>
            </a:xfrm>
            <a:custGeom>
              <a:avLst/>
              <a:gdLst/>
              <a:ahLst/>
              <a:cxnLst>
                <a:cxn ang="0">
                  <a:pos x="167" y="166"/>
                </a:cxn>
                <a:cxn ang="0">
                  <a:pos x="181" y="495"/>
                </a:cxn>
                <a:cxn ang="0">
                  <a:pos x="201" y="833"/>
                </a:cxn>
                <a:cxn ang="0">
                  <a:pos x="242" y="1168"/>
                </a:cxn>
                <a:cxn ang="0">
                  <a:pos x="302" y="1448"/>
                </a:cxn>
                <a:cxn ang="0">
                  <a:pos x="329" y="1662"/>
                </a:cxn>
                <a:cxn ang="0">
                  <a:pos x="353" y="1866"/>
                </a:cxn>
                <a:cxn ang="0">
                  <a:pos x="388" y="2022"/>
                </a:cxn>
                <a:cxn ang="0">
                  <a:pos x="429" y="2116"/>
                </a:cxn>
                <a:cxn ang="0">
                  <a:pos x="495" y="2188"/>
                </a:cxn>
                <a:cxn ang="0">
                  <a:pos x="481" y="2202"/>
                </a:cxn>
                <a:cxn ang="0">
                  <a:pos x="467" y="2208"/>
                </a:cxn>
                <a:cxn ang="0">
                  <a:pos x="446" y="2215"/>
                </a:cxn>
                <a:cxn ang="0">
                  <a:pos x="423" y="2215"/>
                </a:cxn>
                <a:cxn ang="0">
                  <a:pos x="429" y="2180"/>
                </a:cxn>
                <a:cxn ang="0">
                  <a:pos x="409" y="2167"/>
                </a:cxn>
                <a:cxn ang="0">
                  <a:pos x="374" y="2160"/>
                </a:cxn>
                <a:cxn ang="0">
                  <a:pos x="360" y="2143"/>
                </a:cxn>
                <a:cxn ang="0">
                  <a:pos x="302" y="2081"/>
                </a:cxn>
                <a:cxn ang="0">
                  <a:pos x="250" y="2001"/>
                </a:cxn>
                <a:cxn ang="0">
                  <a:pos x="194" y="1943"/>
                </a:cxn>
                <a:cxn ang="0">
                  <a:pos x="159" y="1921"/>
                </a:cxn>
                <a:cxn ang="0">
                  <a:pos x="115" y="1908"/>
                </a:cxn>
                <a:cxn ang="0">
                  <a:pos x="73" y="1679"/>
                </a:cxn>
                <a:cxn ang="0">
                  <a:pos x="55" y="1442"/>
                </a:cxn>
                <a:cxn ang="0">
                  <a:pos x="49" y="1195"/>
                </a:cxn>
                <a:cxn ang="0">
                  <a:pos x="28" y="941"/>
                </a:cxn>
                <a:cxn ang="0">
                  <a:pos x="28" y="733"/>
                </a:cxn>
                <a:cxn ang="0">
                  <a:pos x="21" y="515"/>
                </a:cxn>
                <a:cxn ang="0">
                  <a:pos x="14" y="294"/>
                </a:cxn>
                <a:cxn ang="0">
                  <a:pos x="0" y="80"/>
                </a:cxn>
                <a:cxn ang="0">
                  <a:pos x="35" y="66"/>
                </a:cxn>
                <a:cxn ang="0">
                  <a:pos x="73" y="42"/>
                </a:cxn>
                <a:cxn ang="0">
                  <a:pos x="115" y="14"/>
                </a:cxn>
                <a:cxn ang="0">
                  <a:pos x="156" y="0"/>
                </a:cxn>
              </a:cxnLst>
              <a:rect l="0" t="0" r="r" b="b"/>
              <a:pathLst>
                <a:path w="495" h="2223">
                  <a:moveTo>
                    <a:pt x="156" y="0"/>
                  </a:moveTo>
                  <a:lnTo>
                    <a:pt x="167" y="166"/>
                  </a:lnTo>
                  <a:lnTo>
                    <a:pt x="173" y="328"/>
                  </a:lnTo>
                  <a:lnTo>
                    <a:pt x="181" y="495"/>
                  </a:lnTo>
                  <a:lnTo>
                    <a:pt x="187" y="667"/>
                  </a:lnTo>
                  <a:lnTo>
                    <a:pt x="201" y="833"/>
                  </a:lnTo>
                  <a:lnTo>
                    <a:pt x="215" y="1002"/>
                  </a:lnTo>
                  <a:lnTo>
                    <a:pt x="242" y="1168"/>
                  </a:lnTo>
                  <a:lnTo>
                    <a:pt x="280" y="1341"/>
                  </a:lnTo>
                  <a:lnTo>
                    <a:pt x="302" y="1448"/>
                  </a:lnTo>
                  <a:lnTo>
                    <a:pt x="322" y="1555"/>
                  </a:lnTo>
                  <a:lnTo>
                    <a:pt x="329" y="1662"/>
                  </a:lnTo>
                  <a:lnTo>
                    <a:pt x="343" y="1770"/>
                  </a:lnTo>
                  <a:lnTo>
                    <a:pt x="353" y="1866"/>
                  </a:lnTo>
                  <a:lnTo>
                    <a:pt x="374" y="1967"/>
                  </a:lnTo>
                  <a:lnTo>
                    <a:pt x="388" y="2022"/>
                  </a:lnTo>
                  <a:lnTo>
                    <a:pt x="409" y="2067"/>
                  </a:lnTo>
                  <a:lnTo>
                    <a:pt x="429" y="2116"/>
                  </a:lnTo>
                  <a:lnTo>
                    <a:pt x="460" y="2160"/>
                  </a:lnTo>
                  <a:lnTo>
                    <a:pt x="495" y="2188"/>
                  </a:lnTo>
                  <a:lnTo>
                    <a:pt x="495" y="2194"/>
                  </a:lnTo>
                  <a:lnTo>
                    <a:pt x="481" y="2202"/>
                  </a:lnTo>
                  <a:lnTo>
                    <a:pt x="474" y="2208"/>
                  </a:lnTo>
                  <a:lnTo>
                    <a:pt x="467" y="2208"/>
                  </a:lnTo>
                  <a:lnTo>
                    <a:pt x="453" y="2215"/>
                  </a:lnTo>
                  <a:lnTo>
                    <a:pt x="446" y="2215"/>
                  </a:lnTo>
                  <a:lnTo>
                    <a:pt x="436" y="2223"/>
                  </a:lnTo>
                  <a:lnTo>
                    <a:pt x="423" y="2215"/>
                  </a:lnTo>
                  <a:lnTo>
                    <a:pt x="429" y="2194"/>
                  </a:lnTo>
                  <a:lnTo>
                    <a:pt x="429" y="2180"/>
                  </a:lnTo>
                  <a:lnTo>
                    <a:pt x="415" y="2174"/>
                  </a:lnTo>
                  <a:lnTo>
                    <a:pt x="409" y="2167"/>
                  </a:lnTo>
                  <a:lnTo>
                    <a:pt x="388" y="2167"/>
                  </a:lnTo>
                  <a:lnTo>
                    <a:pt x="374" y="2160"/>
                  </a:lnTo>
                  <a:lnTo>
                    <a:pt x="366" y="2153"/>
                  </a:lnTo>
                  <a:lnTo>
                    <a:pt x="360" y="2143"/>
                  </a:lnTo>
                  <a:lnTo>
                    <a:pt x="329" y="2116"/>
                  </a:lnTo>
                  <a:lnTo>
                    <a:pt x="302" y="2081"/>
                  </a:lnTo>
                  <a:lnTo>
                    <a:pt x="273" y="2042"/>
                  </a:lnTo>
                  <a:lnTo>
                    <a:pt x="250" y="2001"/>
                  </a:lnTo>
                  <a:lnTo>
                    <a:pt x="228" y="1967"/>
                  </a:lnTo>
                  <a:lnTo>
                    <a:pt x="194" y="1943"/>
                  </a:lnTo>
                  <a:lnTo>
                    <a:pt x="181" y="1929"/>
                  </a:lnTo>
                  <a:lnTo>
                    <a:pt x="159" y="1921"/>
                  </a:lnTo>
                  <a:lnTo>
                    <a:pt x="142" y="1915"/>
                  </a:lnTo>
                  <a:lnTo>
                    <a:pt x="115" y="1908"/>
                  </a:lnTo>
                  <a:lnTo>
                    <a:pt x="87" y="1794"/>
                  </a:lnTo>
                  <a:lnTo>
                    <a:pt x="73" y="1679"/>
                  </a:lnTo>
                  <a:lnTo>
                    <a:pt x="63" y="1563"/>
                  </a:lnTo>
                  <a:lnTo>
                    <a:pt x="55" y="1442"/>
                  </a:lnTo>
                  <a:lnTo>
                    <a:pt x="55" y="1313"/>
                  </a:lnTo>
                  <a:lnTo>
                    <a:pt x="49" y="1195"/>
                  </a:lnTo>
                  <a:lnTo>
                    <a:pt x="42" y="1068"/>
                  </a:lnTo>
                  <a:lnTo>
                    <a:pt x="28" y="941"/>
                  </a:lnTo>
                  <a:lnTo>
                    <a:pt x="28" y="840"/>
                  </a:lnTo>
                  <a:lnTo>
                    <a:pt x="28" y="733"/>
                  </a:lnTo>
                  <a:lnTo>
                    <a:pt x="28" y="630"/>
                  </a:lnTo>
                  <a:lnTo>
                    <a:pt x="21" y="515"/>
                  </a:lnTo>
                  <a:lnTo>
                    <a:pt x="14" y="408"/>
                  </a:lnTo>
                  <a:lnTo>
                    <a:pt x="14" y="294"/>
                  </a:lnTo>
                  <a:lnTo>
                    <a:pt x="8" y="187"/>
                  </a:lnTo>
                  <a:lnTo>
                    <a:pt x="0" y="80"/>
                  </a:lnTo>
                  <a:lnTo>
                    <a:pt x="21" y="72"/>
                  </a:lnTo>
                  <a:lnTo>
                    <a:pt x="35" y="66"/>
                  </a:lnTo>
                  <a:lnTo>
                    <a:pt x="55" y="55"/>
                  </a:lnTo>
                  <a:lnTo>
                    <a:pt x="73" y="42"/>
                  </a:lnTo>
                  <a:lnTo>
                    <a:pt x="94" y="28"/>
                  </a:lnTo>
                  <a:lnTo>
                    <a:pt x="115" y="14"/>
                  </a:lnTo>
                  <a:lnTo>
                    <a:pt x="135" y="7"/>
                  </a:lnTo>
                  <a:lnTo>
                    <a:pt x="156" y="0"/>
                  </a:lnTo>
                  <a:close/>
                </a:path>
              </a:pathLst>
            </a:custGeom>
            <a:solidFill>
              <a:srgbClr val="D9E8E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8216" name="Freeform 24"/>
            <p:cNvSpPr>
              <a:spLocks/>
            </p:cNvSpPr>
            <p:nvPr/>
          </p:nvSpPr>
          <p:spPr bwMode="auto">
            <a:xfrm>
              <a:off x="2176" y="1425"/>
              <a:ext cx="18" cy="36"/>
            </a:xfrm>
            <a:custGeom>
              <a:avLst/>
              <a:gdLst/>
              <a:ahLst/>
              <a:cxnLst>
                <a:cxn ang="0">
                  <a:pos x="108" y="145"/>
                </a:cxn>
                <a:cxn ang="0">
                  <a:pos x="108" y="208"/>
                </a:cxn>
                <a:cxn ang="0">
                  <a:pos x="94" y="214"/>
                </a:cxn>
                <a:cxn ang="0">
                  <a:pos x="74" y="208"/>
                </a:cxn>
                <a:cxn ang="0">
                  <a:pos x="66" y="208"/>
                </a:cxn>
                <a:cxn ang="0">
                  <a:pos x="52" y="200"/>
                </a:cxn>
                <a:cxn ang="0">
                  <a:pos x="39" y="194"/>
                </a:cxn>
                <a:cxn ang="0">
                  <a:pos x="25" y="180"/>
                </a:cxn>
                <a:cxn ang="0">
                  <a:pos x="14" y="173"/>
                </a:cxn>
                <a:cxn ang="0">
                  <a:pos x="0" y="173"/>
                </a:cxn>
                <a:cxn ang="0">
                  <a:pos x="18" y="7"/>
                </a:cxn>
                <a:cxn ang="0">
                  <a:pos x="46" y="0"/>
                </a:cxn>
                <a:cxn ang="0">
                  <a:pos x="66" y="7"/>
                </a:cxn>
                <a:cxn ang="0">
                  <a:pos x="87" y="21"/>
                </a:cxn>
                <a:cxn ang="0">
                  <a:pos x="94" y="41"/>
                </a:cxn>
                <a:cxn ang="0">
                  <a:pos x="101" y="66"/>
                </a:cxn>
                <a:cxn ang="0">
                  <a:pos x="101" y="93"/>
                </a:cxn>
                <a:cxn ang="0">
                  <a:pos x="108" y="121"/>
                </a:cxn>
                <a:cxn ang="0">
                  <a:pos x="108" y="145"/>
                </a:cxn>
              </a:cxnLst>
              <a:rect l="0" t="0" r="r" b="b"/>
              <a:pathLst>
                <a:path w="108" h="214">
                  <a:moveTo>
                    <a:pt x="108" y="145"/>
                  </a:moveTo>
                  <a:lnTo>
                    <a:pt x="108" y="208"/>
                  </a:lnTo>
                  <a:lnTo>
                    <a:pt x="94" y="214"/>
                  </a:lnTo>
                  <a:lnTo>
                    <a:pt x="74" y="208"/>
                  </a:lnTo>
                  <a:lnTo>
                    <a:pt x="66" y="208"/>
                  </a:lnTo>
                  <a:lnTo>
                    <a:pt x="52" y="200"/>
                  </a:lnTo>
                  <a:lnTo>
                    <a:pt x="39" y="194"/>
                  </a:lnTo>
                  <a:lnTo>
                    <a:pt x="25" y="180"/>
                  </a:lnTo>
                  <a:lnTo>
                    <a:pt x="14" y="173"/>
                  </a:lnTo>
                  <a:lnTo>
                    <a:pt x="0" y="173"/>
                  </a:lnTo>
                  <a:lnTo>
                    <a:pt x="18" y="7"/>
                  </a:lnTo>
                  <a:lnTo>
                    <a:pt x="46" y="0"/>
                  </a:lnTo>
                  <a:lnTo>
                    <a:pt x="66" y="7"/>
                  </a:lnTo>
                  <a:lnTo>
                    <a:pt x="87" y="21"/>
                  </a:lnTo>
                  <a:lnTo>
                    <a:pt x="94" y="41"/>
                  </a:lnTo>
                  <a:lnTo>
                    <a:pt x="101" y="66"/>
                  </a:lnTo>
                  <a:lnTo>
                    <a:pt x="101" y="93"/>
                  </a:lnTo>
                  <a:lnTo>
                    <a:pt x="108" y="121"/>
                  </a:lnTo>
                  <a:lnTo>
                    <a:pt x="108" y="145"/>
                  </a:lnTo>
                  <a:close/>
                </a:path>
              </a:pathLst>
            </a:custGeom>
            <a:solidFill>
              <a:srgbClr val="9966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8217" name="Freeform 25"/>
            <p:cNvSpPr>
              <a:spLocks/>
            </p:cNvSpPr>
            <p:nvPr/>
          </p:nvSpPr>
          <p:spPr bwMode="auto">
            <a:xfrm>
              <a:off x="3023" y="1430"/>
              <a:ext cx="139" cy="111"/>
            </a:xfrm>
            <a:custGeom>
              <a:avLst/>
              <a:gdLst/>
              <a:ahLst/>
              <a:cxnLst>
                <a:cxn ang="0">
                  <a:pos x="834" y="39"/>
                </a:cxn>
                <a:cxn ang="0">
                  <a:pos x="826" y="74"/>
                </a:cxn>
                <a:cxn ang="0">
                  <a:pos x="817" y="94"/>
                </a:cxn>
                <a:cxn ang="0">
                  <a:pos x="795" y="108"/>
                </a:cxn>
                <a:cxn ang="0">
                  <a:pos x="768" y="118"/>
                </a:cxn>
                <a:cxn ang="0">
                  <a:pos x="733" y="118"/>
                </a:cxn>
                <a:cxn ang="0">
                  <a:pos x="709" y="126"/>
                </a:cxn>
                <a:cxn ang="0">
                  <a:pos x="682" y="139"/>
                </a:cxn>
                <a:cxn ang="0">
                  <a:pos x="654" y="153"/>
                </a:cxn>
                <a:cxn ang="0">
                  <a:pos x="575" y="201"/>
                </a:cxn>
                <a:cxn ang="0">
                  <a:pos x="495" y="253"/>
                </a:cxn>
                <a:cxn ang="0">
                  <a:pos x="408" y="305"/>
                </a:cxn>
                <a:cxn ang="0">
                  <a:pos x="328" y="368"/>
                </a:cxn>
                <a:cxn ang="0">
                  <a:pos x="256" y="432"/>
                </a:cxn>
                <a:cxn ang="0">
                  <a:pos x="187" y="506"/>
                </a:cxn>
                <a:cxn ang="0">
                  <a:pos x="156" y="540"/>
                </a:cxn>
                <a:cxn ang="0">
                  <a:pos x="129" y="581"/>
                </a:cxn>
                <a:cxn ang="0">
                  <a:pos x="108" y="619"/>
                </a:cxn>
                <a:cxn ang="0">
                  <a:pos x="87" y="668"/>
                </a:cxn>
                <a:cxn ang="0">
                  <a:pos x="8" y="668"/>
                </a:cxn>
                <a:cxn ang="0">
                  <a:pos x="0" y="633"/>
                </a:cxn>
                <a:cxn ang="0">
                  <a:pos x="0" y="605"/>
                </a:cxn>
                <a:cxn ang="0">
                  <a:pos x="8" y="581"/>
                </a:cxn>
                <a:cxn ang="0">
                  <a:pos x="14" y="561"/>
                </a:cxn>
                <a:cxn ang="0">
                  <a:pos x="42" y="512"/>
                </a:cxn>
                <a:cxn ang="0">
                  <a:pos x="80" y="467"/>
                </a:cxn>
                <a:cxn ang="0">
                  <a:pos x="121" y="426"/>
                </a:cxn>
                <a:cxn ang="0">
                  <a:pos x="166" y="388"/>
                </a:cxn>
                <a:cxn ang="0">
                  <a:pos x="207" y="346"/>
                </a:cxn>
                <a:cxn ang="0">
                  <a:pos x="250" y="305"/>
                </a:cxn>
                <a:cxn ang="0">
                  <a:pos x="316" y="260"/>
                </a:cxn>
                <a:cxn ang="0">
                  <a:pos x="380" y="212"/>
                </a:cxn>
                <a:cxn ang="0">
                  <a:pos x="443" y="167"/>
                </a:cxn>
                <a:cxn ang="0">
                  <a:pos x="509" y="118"/>
                </a:cxn>
                <a:cxn ang="0">
                  <a:pos x="575" y="74"/>
                </a:cxn>
                <a:cxn ang="0">
                  <a:pos x="647" y="39"/>
                </a:cxn>
                <a:cxn ang="0">
                  <a:pos x="682" y="25"/>
                </a:cxn>
                <a:cxn ang="0">
                  <a:pos x="723" y="14"/>
                </a:cxn>
                <a:cxn ang="0">
                  <a:pos x="754" y="8"/>
                </a:cxn>
                <a:cxn ang="0">
                  <a:pos x="795" y="0"/>
                </a:cxn>
                <a:cxn ang="0">
                  <a:pos x="834" y="39"/>
                </a:cxn>
              </a:cxnLst>
              <a:rect l="0" t="0" r="r" b="b"/>
              <a:pathLst>
                <a:path w="834" h="668">
                  <a:moveTo>
                    <a:pt x="834" y="39"/>
                  </a:moveTo>
                  <a:lnTo>
                    <a:pt x="826" y="74"/>
                  </a:lnTo>
                  <a:lnTo>
                    <a:pt x="817" y="94"/>
                  </a:lnTo>
                  <a:lnTo>
                    <a:pt x="795" y="108"/>
                  </a:lnTo>
                  <a:lnTo>
                    <a:pt x="768" y="118"/>
                  </a:lnTo>
                  <a:lnTo>
                    <a:pt x="733" y="118"/>
                  </a:lnTo>
                  <a:lnTo>
                    <a:pt x="709" y="126"/>
                  </a:lnTo>
                  <a:lnTo>
                    <a:pt x="682" y="139"/>
                  </a:lnTo>
                  <a:lnTo>
                    <a:pt x="654" y="153"/>
                  </a:lnTo>
                  <a:lnTo>
                    <a:pt x="575" y="201"/>
                  </a:lnTo>
                  <a:lnTo>
                    <a:pt x="495" y="253"/>
                  </a:lnTo>
                  <a:lnTo>
                    <a:pt x="408" y="305"/>
                  </a:lnTo>
                  <a:lnTo>
                    <a:pt x="328" y="368"/>
                  </a:lnTo>
                  <a:lnTo>
                    <a:pt x="256" y="432"/>
                  </a:lnTo>
                  <a:lnTo>
                    <a:pt x="187" y="506"/>
                  </a:lnTo>
                  <a:lnTo>
                    <a:pt x="156" y="540"/>
                  </a:lnTo>
                  <a:lnTo>
                    <a:pt x="129" y="581"/>
                  </a:lnTo>
                  <a:lnTo>
                    <a:pt x="108" y="619"/>
                  </a:lnTo>
                  <a:lnTo>
                    <a:pt x="87" y="668"/>
                  </a:lnTo>
                  <a:lnTo>
                    <a:pt x="8" y="668"/>
                  </a:lnTo>
                  <a:lnTo>
                    <a:pt x="0" y="633"/>
                  </a:lnTo>
                  <a:lnTo>
                    <a:pt x="0" y="605"/>
                  </a:lnTo>
                  <a:lnTo>
                    <a:pt x="8" y="581"/>
                  </a:lnTo>
                  <a:lnTo>
                    <a:pt x="14" y="561"/>
                  </a:lnTo>
                  <a:lnTo>
                    <a:pt x="42" y="512"/>
                  </a:lnTo>
                  <a:lnTo>
                    <a:pt x="80" y="467"/>
                  </a:lnTo>
                  <a:lnTo>
                    <a:pt x="121" y="426"/>
                  </a:lnTo>
                  <a:lnTo>
                    <a:pt x="166" y="388"/>
                  </a:lnTo>
                  <a:lnTo>
                    <a:pt x="207" y="346"/>
                  </a:lnTo>
                  <a:lnTo>
                    <a:pt x="250" y="305"/>
                  </a:lnTo>
                  <a:lnTo>
                    <a:pt x="316" y="260"/>
                  </a:lnTo>
                  <a:lnTo>
                    <a:pt x="380" y="212"/>
                  </a:lnTo>
                  <a:lnTo>
                    <a:pt x="443" y="167"/>
                  </a:lnTo>
                  <a:lnTo>
                    <a:pt x="509" y="118"/>
                  </a:lnTo>
                  <a:lnTo>
                    <a:pt x="575" y="74"/>
                  </a:lnTo>
                  <a:lnTo>
                    <a:pt x="647" y="39"/>
                  </a:lnTo>
                  <a:lnTo>
                    <a:pt x="682" y="25"/>
                  </a:lnTo>
                  <a:lnTo>
                    <a:pt x="723" y="14"/>
                  </a:lnTo>
                  <a:lnTo>
                    <a:pt x="754" y="8"/>
                  </a:lnTo>
                  <a:lnTo>
                    <a:pt x="795" y="0"/>
                  </a:lnTo>
                  <a:lnTo>
                    <a:pt x="834" y="3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8218" name="Freeform 26"/>
            <p:cNvSpPr>
              <a:spLocks/>
            </p:cNvSpPr>
            <p:nvPr/>
          </p:nvSpPr>
          <p:spPr bwMode="auto">
            <a:xfrm>
              <a:off x="2245" y="1642"/>
              <a:ext cx="860" cy="754"/>
            </a:xfrm>
            <a:custGeom>
              <a:avLst/>
              <a:gdLst/>
              <a:ahLst/>
              <a:cxnLst>
                <a:cxn ang="0">
                  <a:pos x="916" y="452"/>
                </a:cxn>
                <a:cxn ang="0">
                  <a:pos x="961" y="853"/>
                </a:cxn>
                <a:cxn ang="0">
                  <a:pos x="1048" y="1195"/>
                </a:cxn>
                <a:cxn ang="0">
                  <a:pos x="1140" y="1489"/>
                </a:cxn>
                <a:cxn ang="0">
                  <a:pos x="1247" y="1600"/>
                </a:cxn>
                <a:cxn ang="0">
                  <a:pos x="1442" y="1800"/>
                </a:cxn>
                <a:cxn ang="0">
                  <a:pos x="1714" y="1869"/>
                </a:cxn>
                <a:cxn ang="0">
                  <a:pos x="1956" y="1793"/>
                </a:cxn>
                <a:cxn ang="0">
                  <a:pos x="2150" y="1627"/>
                </a:cxn>
                <a:cxn ang="0">
                  <a:pos x="2350" y="1693"/>
                </a:cxn>
                <a:cxn ang="0">
                  <a:pos x="2554" y="1756"/>
                </a:cxn>
                <a:cxn ang="0">
                  <a:pos x="2575" y="2028"/>
                </a:cxn>
                <a:cxn ang="0">
                  <a:pos x="2661" y="2274"/>
                </a:cxn>
                <a:cxn ang="0">
                  <a:pos x="2817" y="2488"/>
                </a:cxn>
                <a:cxn ang="0">
                  <a:pos x="3035" y="2647"/>
                </a:cxn>
                <a:cxn ang="0">
                  <a:pos x="3190" y="2702"/>
                </a:cxn>
                <a:cxn ang="0">
                  <a:pos x="3356" y="2747"/>
                </a:cxn>
                <a:cxn ang="0">
                  <a:pos x="3408" y="2695"/>
                </a:cxn>
                <a:cxn ang="0">
                  <a:pos x="3577" y="2667"/>
                </a:cxn>
                <a:cxn ang="0">
                  <a:pos x="3643" y="2709"/>
                </a:cxn>
                <a:cxn ang="0">
                  <a:pos x="3695" y="2823"/>
                </a:cxn>
                <a:cxn ang="0">
                  <a:pos x="3743" y="2940"/>
                </a:cxn>
                <a:cxn ang="0">
                  <a:pos x="3816" y="3186"/>
                </a:cxn>
                <a:cxn ang="0">
                  <a:pos x="3937" y="3597"/>
                </a:cxn>
                <a:cxn ang="0">
                  <a:pos x="4075" y="3839"/>
                </a:cxn>
                <a:cxn ang="0">
                  <a:pos x="4224" y="3898"/>
                </a:cxn>
                <a:cxn ang="0">
                  <a:pos x="4531" y="4012"/>
                </a:cxn>
                <a:cxn ang="0">
                  <a:pos x="4970" y="4240"/>
                </a:cxn>
                <a:cxn ang="0">
                  <a:pos x="5164" y="4427"/>
                </a:cxn>
                <a:cxn ang="0">
                  <a:pos x="5071" y="4486"/>
                </a:cxn>
                <a:cxn ang="0">
                  <a:pos x="4849" y="4513"/>
                </a:cxn>
                <a:cxn ang="0">
                  <a:pos x="4455" y="4513"/>
                </a:cxn>
                <a:cxn ang="0">
                  <a:pos x="3937" y="4444"/>
                </a:cxn>
                <a:cxn ang="0">
                  <a:pos x="3183" y="4227"/>
                </a:cxn>
                <a:cxn ang="0">
                  <a:pos x="2609" y="3946"/>
                </a:cxn>
                <a:cxn ang="0">
                  <a:pos x="2396" y="3839"/>
                </a:cxn>
                <a:cxn ang="0">
                  <a:pos x="2257" y="3753"/>
                </a:cxn>
                <a:cxn ang="0">
                  <a:pos x="2143" y="3553"/>
                </a:cxn>
                <a:cxn ang="0">
                  <a:pos x="1943" y="3294"/>
                </a:cxn>
                <a:cxn ang="0">
                  <a:pos x="1590" y="2609"/>
                </a:cxn>
                <a:cxn ang="0">
                  <a:pos x="1220" y="1935"/>
                </a:cxn>
                <a:cxn ang="0">
                  <a:pos x="1062" y="1548"/>
                </a:cxn>
                <a:cxn ang="0">
                  <a:pos x="954" y="1255"/>
                </a:cxn>
                <a:cxn ang="0">
                  <a:pos x="933" y="1095"/>
                </a:cxn>
                <a:cxn ang="0">
                  <a:pos x="895" y="995"/>
                </a:cxn>
                <a:cxn ang="0">
                  <a:pos x="840" y="780"/>
                </a:cxn>
                <a:cxn ang="0">
                  <a:pos x="667" y="487"/>
                </a:cxn>
                <a:cxn ang="0">
                  <a:pos x="287" y="114"/>
                </a:cxn>
                <a:cxn ang="0">
                  <a:pos x="77" y="92"/>
                </a:cxn>
                <a:cxn ang="0">
                  <a:pos x="0" y="28"/>
                </a:cxn>
                <a:cxn ang="0">
                  <a:pos x="328" y="48"/>
                </a:cxn>
                <a:cxn ang="0">
                  <a:pos x="716" y="221"/>
                </a:cxn>
              </a:cxnLst>
              <a:rect l="0" t="0" r="r" b="b"/>
              <a:pathLst>
                <a:path w="5164" h="4527">
                  <a:moveTo>
                    <a:pt x="815" y="265"/>
                  </a:moveTo>
                  <a:lnTo>
                    <a:pt x="861" y="256"/>
                  </a:lnTo>
                  <a:lnTo>
                    <a:pt x="895" y="356"/>
                  </a:lnTo>
                  <a:lnTo>
                    <a:pt x="916" y="452"/>
                  </a:lnTo>
                  <a:lnTo>
                    <a:pt x="930" y="553"/>
                  </a:lnTo>
                  <a:lnTo>
                    <a:pt x="941" y="653"/>
                  </a:lnTo>
                  <a:lnTo>
                    <a:pt x="947" y="753"/>
                  </a:lnTo>
                  <a:lnTo>
                    <a:pt x="961" y="853"/>
                  </a:lnTo>
                  <a:lnTo>
                    <a:pt x="975" y="953"/>
                  </a:lnTo>
                  <a:lnTo>
                    <a:pt x="988" y="1054"/>
                  </a:lnTo>
                  <a:lnTo>
                    <a:pt x="1023" y="1120"/>
                  </a:lnTo>
                  <a:lnTo>
                    <a:pt x="1048" y="1195"/>
                  </a:lnTo>
                  <a:lnTo>
                    <a:pt x="1068" y="1268"/>
                  </a:lnTo>
                  <a:lnTo>
                    <a:pt x="1089" y="1347"/>
                  </a:lnTo>
                  <a:lnTo>
                    <a:pt x="1117" y="1420"/>
                  </a:lnTo>
                  <a:lnTo>
                    <a:pt x="1140" y="1489"/>
                  </a:lnTo>
                  <a:lnTo>
                    <a:pt x="1161" y="1520"/>
                  </a:lnTo>
                  <a:lnTo>
                    <a:pt x="1189" y="1548"/>
                  </a:lnTo>
                  <a:lnTo>
                    <a:pt x="1217" y="1583"/>
                  </a:lnTo>
                  <a:lnTo>
                    <a:pt x="1247" y="1600"/>
                  </a:lnTo>
                  <a:lnTo>
                    <a:pt x="1282" y="1662"/>
                  </a:lnTo>
                  <a:lnTo>
                    <a:pt x="1327" y="1714"/>
                  </a:lnTo>
                  <a:lnTo>
                    <a:pt x="1382" y="1762"/>
                  </a:lnTo>
                  <a:lnTo>
                    <a:pt x="1442" y="1800"/>
                  </a:lnTo>
                  <a:lnTo>
                    <a:pt x="1503" y="1835"/>
                  </a:lnTo>
                  <a:lnTo>
                    <a:pt x="1569" y="1863"/>
                  </a:lnTo>
                  <a:lnTo>
                    <a:pt x="1642" y="1877"/>
                  </a:lnTo>
                  <a:lnTo>
                    <a:pt x="1714" y="1869"/>
                  </a:lnTo>
                  <a:lnTo>
                    <a:pt x="1783" y="1863"/>
                  </a:lnTo>
                  <a:lnTo>
                    <a:pt x="1843" y="1849"/>
                  </a:lnTo>
                  <a:lnTo>
                    <a:pt x="1901" y="1820"/>
                  </a:lnTo>
                  <a:lnTo>
                    <a:pt x="1956" y="1793"/>
                  </a:lnTo>
                  <a:lnTo>
                    <a:pt x="2008" y="1762"/>
                  </a:lnTo>
                  <a:lnTo>
                    <a:pt x="2056" y="1721"/>
                  </a:lnTo>
                  <a:lnTo>
                    <a:pt x="2102" y="1682"/>
                  </a:lnTo>
                  <a:lnTo>
                    <a:pt x="2150" y="1627"/>
                  </a:lnTo>
                  <a:lnTo>
                    <a:pt x="2202" y="1641"/>
                  </a:lnTo>
                  <a:lnTo>
                    <a:pt x="2250" y="1655"/>
                  </a:lnTo>
                  <a:lnTo>
                    <a:pt x="2302" y="1676"/>
                  </a:lnTo>
                  <a:lnTo>
                    <a:pt x="2350" y="1693"/>
                  </a:lnTo>
                  <a:lnTo>
                    <a:pt x="2402" y="1714"/>
                  </a:lnTo>
                  <a:lnTo>
                    <a:pt x="2451" y="1728"/>
                  </a:lnTo>
                  <a:lnTo>
                    <a:pt x="2502" y="1748"/>
                  </a:lnTo>
                  <a:lnTo>
                    <a:pt x="2554" y="1756"/>
                  </a:lnTo>
                  <a:lnTo>
                    <a:pt x="2554" y="1828"/>
                  </a:lnTo>
                  <a:lnTo>
                    <a:pt x="2554" y="1894"/>
                  </a:lnTo>
                  <a:lnTo>
                    <a:pt x="2561" y="1963"/>
                  </a:lnTo>
                  <a:lnTo>
                    <a:pt x="2575" y="2028"/>
                  </a:lnTo>
                  <a:lnTo>
                    <a:pt x="2589" y="2094"/>
                  </a:lnTo>
                  <a:lnTo>
                    <a:pt x="2609" y="2156"/>
                  </a:lnTo>
                  <a:lnTo>
                    <a:pt x="2637" y="2215"/>
                  </a:lnTo>
                  <a:lnTo>
                    <a:pt x="2661" y="2274"/>
                  </a:lnTo>
                  <a:lnTo>
                    <a:pt x="2696" y="2336"/>
                  </a:lnTo>
                  <a:lnTo>
                    <a:pt x="2730" y="2387"/>
                  </a:lnTo>
                  <a:lnTo>
                    <a:pt x="2768" y="2443"/>
                  </a:lnTo>
                  <a:lnTo>
                    <a:pt x="2817" y="2488"/>
                  </a:lnTo>
                  <a:lnTo>
                    <a:pt x="2862" y="2537"/>
                  </a:lnTo>
                  <a:lnTo>
                    <a:pt x="2917" y="2574"/>
                  </a:lnTo>
                  <a:lnTo>
                    <a:pt x="2976" y="2615"/>
                  </a:lnTo>
                  <a:lnTo>
                    <a:pt x="3035" y="2647"/>
                  </a:lnTo>
                  <a:lnTo>
                    <a:pt x="3070" y="2675"/>
                  </a:lnTo>
                  <a:lnTo>
                    <a:pt x="3104" y="2689"/>
                  </a:lnTo>
                  <a:lnTo>
                    <a:pt x="3142" y="2702"/>
                  </a:lnTo>
                  <a:lnTo>
                    <a:pt x="3190" y="2702"/>
                  </a:lnTo>
                  <a:lnTo>
                    <a:pt x="3235" y="2709"/>
                  </a:lnTo>
                  <a:lnTo>
                    <a:pt x="3277" y="2716"/>
                  </a:lnTo>
                  <a:lnTo>
                    <a:pt x="3321" y="2730"/>
                  </a:lnTo>
                  <a:lnTo>
                    <a:pt x="3356" y="2747"/>
                  </a:lnTo>
                  <a:lnTo>
                    <a:pt x="3370" y="2730"/>
                  </a:lnTo>
                  <a:lnTo>
                    <a:pt x="3384" y="2716"/>
                  </a:lnTo>
                  <a:lnTo>
                    <a:pt x="3398" y="2702"/>
                  </a:lnTo>
                  <a:lnTo>
                    <a:pt x="3408" y="2695"/>
                  </a:lnTo>
                  <a:lnTo>
                    <a:pt x="3450" y="2681"/>
                  </a:lnTo>
                  <a:lnTo>
                    <a:pt x="3491" y="2675"/>
                  </a:lnTo>
                  <a:lnTo>
                    <a:pt x="3536" y="2667"/>
                  </a:lnTo>
                  <a:lnTo>
                    <a:pt x="3577" y="2667"/>
                  </a:lnTo>
                  <a:lnTo>
                    <a:pt x="3615" y="2667"/>
                  </a:lnTo>
                  <a:lnTo>
                    <a:pt x="3650" y="2654"/>
                  </a:lnTo>
                  <a:lnTo>
                    <a:pt x="3643" y="2681"/>
                  </a:lnTo>
                  <a:lnTo>
                    <a:pt x="3643" y="2709"/>
                  </a:lnTo>
                  <a:lnTo>
                    <a:pt x="3650" y="2730"/>
                  </a:lnTo>
                  <a:lnTo>
                    <a:pt x="3650" y="2747"/>
                  </a:lnTo>
                  <a:lnTo>
                    <a:pt x="3671" y="2782"/>
                  </a:lnTo>
                  <a:lnTo>
                    <a:pt x="3695" y="2823"/>
                  </a:lnTo>
                  <a:lnTo>
                    <a:pt x="3715" y="2854"/>
                  </a:lnTo>
                  <a:lnTo>
                    <a:pt x="3736" y="2896"/>
                  </a:lnTo>
                  <a:lnTo>
                    <a:pt x="3743" y="2917"/>
                  </a:lnTo>
                  <a:lnTo>
                    <a:pt x="3743" y="2940"/>
                  </a:lnTo>
                  <a:lnTo>
                    <a:pt x="3743" y="2961"/>
                  </a:lnTo>
                  <a:lnTo>
                    <a:pt x="3736" y="2989"/>
                  </a:lnTo>
                  <a:lnTo>
                    <a:pt x="3785" y="3089"/>
                  </a:lnTo>
                  <a:lnTo>
                    <a:pt x="3816" y="3186"/>
                  </a:lnTo>
                  <a:lnTo>
                    <a:pt x="3850" y="3286"/>
                  </a:lnTo>
                  <a:lnTo>
                    <a:pt x="3878" y="3386"/>
                  </a:lnTo>
                  <a:lnTo>
                    <a:pt x="3902" y="3490"/>
                  </a:lnTo>
                  <a:lnTo>
                    <a:pt x="3937" y="3597"/>
                  </a:lnTo>
                  <a:lnTo>
                    <a:pt x="3971" y="3698"/>
                  </a:lnTo>
                  <a:lnTo>
                    <a:pt x="4003" y="3798"/>
                  </a:lnTo>
                  <a:lnTo>
                    <a:pt x="4037" y="3818"/>
                  </a:lnTo>
                  <a:lnTo>
                    <a:pt x="4075" y="3839"/>
                  </a:lnTo>
                  <a:lnTo>
                    <a:pt x="4110" y="3853"/>
                  </a:lnTo>
                  <a:lnTo>
                    <a:pt x="4151" y="3870"/>
                  </a:lnTo>
                  <a:lnTo>
                    <a:pt x="4182" y="3884"/>
                  </a:lnTo>
                  <a:lnTo>
                    <a:pt x="4224" y="3898"/>
                  </a:lnTo>
                  <a:lnTo>
                    <a:pt x="4259" y="3911"/>
                  </a:lnTo>
                  <a:lnTo>
                    <a:pt x="4296" y="3925"/>
                  </a:lnTo>
                  <a:lnTo>
                    <a:pt x="4410" y="3971"/>
                  </a:lnTo>
                  <a:lnTo>
                    <a:pt x="4531" y="4012"/>
                  </a:lnTo>
                  <a:lnTo>
                    <a:pt x="4642" y="4057"/>
                  </a:lnTo>
                  <a:lnTo>
                    <a:pt x="4756" y="4106"/>
                  </a:lnTo>
                  <a:lnTo>
                    <a:pt x="4864" y="4164"/>
                  </a:lnTo>
                  <a:lnTo>
                    <a:pt x="4970" y="4240"/>
                  </a:lnTo>
                  <a:lnTo>
                    <a:pt x="5022" y="4279"/>
                  </a:lnTo>
                  <a:lnTo>
                    <a:pt x="5071" y="4320"/>
                  </a:lnTo>
                  <a:lnTo>
                    <a:pt x="5115" y="4371"/>
                  </a:lnTo>
                  <a:lnTo>
                    <a:pt x="5164" y="4427"/>
                  </a:lnTo>
                  <a:lnTo>
                    <a:pt x="5136" y="4444"/>
                  </a:lnTo>
                  <a:lnTo>
                    <a:pt x="5115" y="4458"/>
                  </a:lnTo>
                  <a:lnTo>
                    <a:pt x="5098" y="4472"/>
                  </a:lnTo>
                  <a:lnTo>
                    <a:pt x="5071" y="4486"/>
                  </a:lnTo>
                  <a:lnTo>
                    <a:pt x="5019" y="4499"/>
                  </a:lnTo>
                  <a:lnTo>
                    <a:pt x="4963" y="4506"/>
                  </a:lnTo>
                  <a:lnTo>
                    <a:pt x="4905" y="4513"/>
                  </a:lnTo>
                  <a:lnTo>
                    <a:pt x="4849" y="4513"/>
                  </a:lnTo>
                  <a:lnTo>
                    <a:pt x="4790" y="4513"/>
                  </a:lnTo>
                  <a:lnTo>
                    <a:pt x="4732" y="4527"/>
                  </a:lnTo>
                  <a:lnTo>
                    <a:pt x="4597" y="4520"/>
                  </a:lnTo>
                  <a:lnTo>
                    <a:pt x="4455" y="4513"/>
                  </a:lnTo>
                  <a:lnTo>
                    <a:pt x="4323" y="4499"/>
                  </a:lnTo>
                  <a:lnTo>
                    <a:pt x="4196" y="4486"/>
                  </a:lnTo>
                  <a:lnTo>
                    <a:pt x="4064" y="4464"/>
                  </a:lnTo>
                  <a:lnTo>
                    <a:pt x="3937" y="4444"/>
                  </a:lnTo>
                  <a:lnTo>
                    <a:pt x="3809" y="4412"/>
                  </a:lnTo>
                  <a:lnTo>
                    <a:pt x="3678" y="4385"/>
                  </a:lnTo>
                  <a:lnTo>
                    <a:pt x="3429" y="4313"/>
                  </a:lnTo>
                  <a:lnTo>
                    <a:pt x="3183" y="4227"/>
                  </a:lnTo>
                  <a:lnTo>
                    <a:pt x="2941" y="4133"/>
                  </a:lnTo>
                  <a:lnTo>
                    <a:pt x="2710" y="4026"/>
                  </a:lnTo>
                  <a:lnTo>
                    <a:pt x="2661" y="3985"/>
                  </a:lnTo>
                  <a:lnTo>
                    <a:pt x="2609" y="3946"/>
                  </a:lnTo>
                  <a:lnTo>
                    <a:pt x="2561" y="3911"/>
                  </a:lnTo>
                  <a:lnTo>
                    <a:pt x="2509" y="3877"/>
                  </a:lnTo>
                  <a:lnTo>
                    <a:pt x="2451" y="3860"/>
                  </a:lnTo>
                  <a:lnTo>
                    <a:pt x="2396" y="3839"/>
                  </a:lnTo>
                  <a:lnTo>
                    <a:pt x="2336" y="3833"/>
                  </a:lnTo>
                  <a:lnTo>
                    <a:pt x="2275" y="3839"/>
                  </a:lnTo>
                  <a:lnTo>
                    <a:pt x="2267" y="3790"/>
                  </a:lnTo>
                  <a:lnTo>
                    <a:pt x="2257" y="3753"/>
                  </a:lnTo>
                  <a:lnTo>
                    <a:pt x="2243" y="3718"/>
                  </a:lnTo>
                  <a:lnTo>
                    <a:pt x="2229" y="3683"/>
                  </a:lnTo>
                  <a:lnTo>
                    <a:pt x="2188" y="3618"/>
                  </a:lnTo>
                  <a:lnTo>
                    <a:pt x="2143" y="3553"/>
                  </a:lnTo>
                  <a:lnTo>
                    <a:pt x="2088" y="3490"/>
                  </a:lnTo>
                  <a:lnTo>
                    <a:pt x="2036" y="3424"/>
                  </a:lnTo>
                  <a:lnTo>
                    <a:pt x="1987" y="3358"/>
                  </a:lnTo>
                  <a:lnTo>
                    <a:pt x="1943" y="3294"/>
                  </a:lnTo>
                  <a:lnTo>
                    <a:pt x="1857" y="3116"/>
                  </a:lnTo>
                  <a:lnTo>
                    <a:pt x="1763" y="2954"/>
                  </a:lnTo>
                  <a:lnTo>
                    <a:pt x="1676" y="2782"/>
                  </a:lnTo>
                  <a:lnTo>
                    <a:pt x="1590" y="2609"/>
                  </a:lnTo>
                  <a:lnTo>
                    <a:pt x="1497" y="2443"/>
                  </a:lnTo>
                  <a:lnTo>
                    <a:pt x="1411" y="2274"/>
                  </a:lnTo>
                  <a:lnTo>
                    <a:pt x="1313" y="2101"/>
                  </a:lnTo>
                  <a:lnTo>
                    <a:pt x="1220" y="1935"/>
                  </a:lnTo>
                  <a:lnTo>
                    <a:pt x="1196" y="1835"/>
                  </a:lnTo>
                  <a:lnTo>
                    <a:pt x="1155" y="1734"/>
                  </a:lnTo>
                  <a:lnTo>
                    <a:pt x="1109" y="1641"/>
                  </a:lnTo>
                  <a:lnTo>
                    <a:pt x="1062" y="1548"/>
                  </a:lnTo>
                  <a:lnTo>
                    <a:pt x="1016" y="1454"/>
                  </a:lnTo>
                  <a:lnTo>
                    <a:pt x="982" y="1361"/>
                  </a:lnTo>
                  <a:lnTo>
                    <a:pt x="968" y="1306"/>
                  </a:lnTo>
                  <a:lnTo>
                    <a:pt x="954" y="1255"/>
                  </a:lnTo>
                  <a:lnTo>
                    <a:pt x="954" y="1203"/>
                  </a:lnTo>
                  <a:lnTo>
                    <a:pt x="954" y="1147"/>
                  </a:lnTo>
                  <a:lnTo>
                    <a:pt x="947" y="1120"/>
                  </a:lnTo>
                  <a:lnTo>
                    <a:pt x="933" y="1095"/>
                  </a:lnTo>
                  <a:lnTo>
                    <a:pt x="923" y="1068"/>
                  </a:lnTo>
                  <a:lnTo>
                    <a:pt x="916" y="1040"/>
                  </a:lnTo>
                  <a:lnTo>
                    <a:pt x="902" y="1022"/>
                  </a:lnTo>
                  <a:lnTo>
                    <a:pt x="895" y="995"/>
                  </a:lnTo>
                  <a:lnTo>
                    <a:pt x="895" y="967"/>
                  </a:lnTo>
                  <a:lnTo>
                    <a:pt x="902" y="939"/>
                  </a:lnTo>
                  <a:lnTo>
                    <a:pt x="875" y="853"/>
                  </a:lnTo>
                  <a:lnTo>
                    <a:pt x="840" y="780"/>
                  </a:lnTo>
                  <a:lnTo>
                    <a:pt x="802" y="702"/>
                  </a:lnTo>
                  <a:lnTo>
                    <a:pt x="760" y="636"/>
                  </a:lnTo>
                  <a:lnTo>
                    <a:pt x="716" y="559"/>
                  </a:lnTo>
                  <a:lnTo>
                    <a:pt x="667" y="487"/>
                  </a:lnTo>
                  <a:lnTo>
                    <a:pt x="630" y="414"/>
                  </a:lnTo>
                  <a:lnTo>
                    <a:pt x="595" y="328"/>
                  </a:lnTo>
                  <a:lnTo>
                    <a:pt x="328" y="127"/>
                  </a:lnTo>
                  <a:lnTo>
                    <a:pt x="287" y="114"/>
                  </a:lnTo>
                  <a:lnTo>
                    <a:pt x="235" y="107"/>
                  </a:lnTo>
                  <a:lnTo>
                    <a:pt x="180" y="100"/>
                  </a:lnTo>
                  <a:lnTo>
                    <a:pt x="128" y="100"/>
                  </a:lnTo>
                  <a:lnTo>
                    <a:pt x="77" y="92"/>
                  </a:lnTo>
                  <a:lnTo>
                    <a:pt x="34" y="80"/>
                  </a:lnTo>
                  <a:lnTo>
                    <a:pt x="20" y="69"/>
                  </a:lnTo>
                  <a:lnTo>
                    <a:pt x="7" y="48"/>
                  </a:lnTo>
                  <a:lnTo>
                    <a:pt x="0" y="28"/>
                  </a:lnTo>
                  <a:lnTo>
                    <a:pt x="0" y="0"/>
                  </a:lnTo>
                  <a:lnTo>
                    <a:pt x="114" y="6"/>
                  </a:lnTo>
                  <a:lnTo>
                    <a:pt x="221" y="20"/>
                  </a:lnTo>
                  <a:lnTo>
                    <a:pt x="328" y="48"/>
                  </a:lnTo>
                  <a:lnTo>
                    <a:pt x="429" y="80"/>
                  </a:lnTo>
                  <a:lnTo>
                    <a:pt x="529" y="127"/>
                  </a:lnTo>
                  <a:lnTo>
                    <a:pt x="622" y="172"/>
                  </a:lnTo>
                  <a:lnTo>
                    <a:pt x="716" y="221"/>
                  </a:lnTo>
                  <a:lnTo>
                    <a:pt x="815" y="265"/>
                  </a:lnTo>
                  <a:close/>
                </a:path>
              </a:pathLst>
            </a:custGeom>
            <a:solidFill>
              <a:srgbClr val="E0E6F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8219" name="Freeform 27"/>
            <p:cNvSpPr>
              <a:spLocks/>
            </p:cNvSpPr>
            <p:nvPr/>
          </p:nvSpPr>
          <p:spPr bwMode="auto">
            <a:xfrm>
              <a:off x="2037" y="1644"/>
              <a:ext cx="1272" cy="1275"/>
            </a:xfrm>
            <a:custGeom>
              <a:avLst/>
              <a:gdLst/>
              <a:ahLst/>
              <a:cxnLst>
                <a:cxn ang="0">
                  <a:pos x="1096" y="127"/>
                </a:cxn>
                <a:cxn ang="0">
                  <a:pos x="975" y="179"/>
                </a:cxn>
                <a:cxn ang="0">
                  <a:pos x="850" y="372"/>
                </a:cxn>
                <a:cxn ang="0">
                  <a:pos x="723" y="680"/>
                </a:cxn>
                <a:cxn ang="0">
                  <a:pos x="802" y="1095"/>
                </a:cxn>
                <a:cxn ang="0">
                  <a:pos x="823" y="1227"/>
                </a:cxn>
                <a:cxn ang="0">
                  <a:pos x="948" y="1575"/>
                </a:cxn>
                <a:cxn ang="0">
                  <a:pos x="1231" y="2243"/>
                </a:cxn>
                <a:cxn ang="0">
                  <a:pos x="1884" y="3379"/>
                </a:cxn>
                <a:cxn ang="0">
                  <a:pos x="1977" y="3539"/>
                </a:cxn>
                <a:cxn ang="0">
                  <a:pos x="2143" y="3870"/>
                </a:cxn>
                <a:cxn ang="0">
                  <a:pos x="2351" y="4492"/>
                </a:cxn>
                <a:cxn ang="0">
                  <a:pos x="2517" y="4706"/>
                </a:cxn>
                <a:cxn ang="0">
                  <a:pos x="2863" y="4838"/>
                </a:cxn>
                <a:cxn ang="0">
                  <a:pos x="3658" y="5198"/>
                </a:cxn>
                <a:cxn ang="0">
                  <a:pos x="4303" y="5453"/>
                </a:cxn>
                <a:cxn ang="0">
                  <a:pos x="5084" y="5664"/>
                </a:cxn>
                <a:cxn ang="0">
                  <a:pos x="5804" y="5872"/>
                </a:cxn>
                <a:cxn ang="0">
                  <a:pos x="6032" y="5913"/>
                </a:cxn>
                <a:cxn ang="0">
                  <a:pos x="6267" y="5746"/>
                </a:cxn>
                <a:cxn ang="0">
                  <a:pos x="6470" y="5453"/>
                </a:cxn>
                <a:cxn ang="0">
                  <a:pos x="6806" y="5453"/>
                </a:cxn>
                <a:cxn ang="0">
                  <a:pos x="6993" y="5374"/>
                </a:cxn>
                <a:cxn ang="0">
                  <a:pos x="7213" y="5426"/>
                </a:cxn>
                <a:cxn ang="0">
                  <a:pos x="7376" y="5578"/>
                </a:cxn>
                <a:cxn ang="0">
                  <a:pos x="7421" y="5812"/>
                </a:cxn>
                <a:cxn ang="0">
                  <a:pos x="7497" y="5944"/>
                </a:cxn>
                <a:cxn ang="0">
                  <a:pos x="7601" y="6027"/>
                </a:cxn>
                <a:cxn ang="0">
                  <a:pos x="7570" y="6286"/>
                </a:cxn>
                <a:cxn ang="0">
                  <a:pos x="7521" y="6466"/>
                </a:cxn>
                <a:cxn ang="0">
                  <a:pos x="7469" y="6825"/>
                </a:cxn>
                <a:cxn ang="0">
                  <a:pos x="7296" y="7146"/>
                </a:cxn>
                <a:cxn ang="0">
                  <a:pos x="7037" y="7392"/>
                </a:cxn>
                <a:cxn ang="0">
                  <a:pos x="6277" y="7499"/>
                </a:cxn>
                <a:cxn ang="0">
                  <a:pos x="5424" y="7554"/>
                </a:cxn>
                <a:cxn ang="0">
                  <a:pos x="4670" y="7606"/>
                </a:cxn>
                <a:cxn ang="0">
                  <a:pos x="3830" y="7647"/>
                </a:cxn>
                <a:cxn ang="0">
                  <a:pos x="2962" y="7641"/>
                </a:cxn>
                <a:cxn ang="0">
                  <a:pos x="2817" y="7627"/>
                </a:cxn>
                <a:cxn ang="0">
                  <a:pos x="2745" y="7419"/>
                </a:cxn>
                <a:cxn ang="0">
                  <a:pos x="2869" y="6926"/>
                </a:cxn>
                <a:cxn ang="0">
                  <a:pos x="2855" y="6652"/>
                </a:cxn>
                <a:cxn ang="0">
                  <a:pos x="2783" y="6431"/>
                </a:cxn>
                <a:cxn ang="0">
                  <a:pos x="2569" y="6165"/>
                </a:cxn>
                <a:cxn ang="0">
                  <a:pos x="2189" y="5858"/>
                </a:cxn>
                <a:cxn ang="0">
                  <a:pos x="1891" y="5570"/>
                </a:cxn>
                <a:cxn ang="0">
                  <a:pos x="1556" y="4997"/>
                </a:cxn>
                <a:cxn ang="0">
                  <a:pos x="1328" y="4150"/>
                </a:cxn>
                <a:cxn ang="0">
                  <a:pos x="1268" y="3352"/>
                </a:cxn>
                <a:cxn ang="0">
                  <a:pos x="1217" y="2882"/>
                </a:cxn>
                <a:cxn ang="0">
                  <a:pos x="1089" y="2201"/>
                </a:cxn>
                <a:cxn ang="0">
                  <a:pos x="836" y="1389"/>
                </a:cxn>
                <a:cxn ang="0">
                  <a:pos x="643" y="947"/>
                </a:cxn>
                <a:cxn ang="0">
                  <a:pos x="357" y="480"/>
                </a:cxn>
                <a:cxn ang="0">
                  <a:pos x="107" y="300"/>
                </a:cxn>
                <a:cxn ang="0">
                  <a:pos x="184" y="165"/>
                </a:cxn>
                <a:cxn ang="0">
                  <a:pos x="609" y="27"/>
                </a:cxn>
                <a:cxn ang="0">
                  <a:pos x="850" y="20"/>
                </a:cxn>
                <a:cxn ang="0">
                  <a:pos x="1061" y="6"/>
                </a:cxn>
              </a:cxnLst>
              <a:rect l="0" t="0" r="r" b="b"/>
              <a:pathLst>
                <a:path w="7636" h="7647">
                  <a:moveTo>
                    <a:pt x="1124" y="48"/>
                  </a:moveTo>
                  <a:lnTo>
                    <a:pt x="1130" y="78"/>
                  </a:lnTo>
                  <a:lnTo>
                    <a:pt x="1130" y="107"/>
                  </a:lnTo>
                  <a:lnTo>
                    <a:pt x="1117" y="121"/>
                  </a:lnTo>
                  <a:lnTo>
                    <a:pt x="1096" y="127"/>
                  </a:lnTo>
                  <a:lnTo>
                    <a:pt x="1069" y="135"/>
                  </a:lnTo>
                  <a:lnTo>
                    <a:pt x="1048" y="135"/>
                  </a:lnTo>
                  <a:lnTo>
                    <a:pt x="1023" y="141"/>
                  </a:lnTo>
                  <a:lnTo>
                    <a:pt x="1003" y="155"/>
                  </a:lnTo>
                  <a:lnTo>
                    <a:pt x="975" y="179"/>
                  </a:lnTo>
                  <a:lnTo>
                    <a:pt x="944" y="221"/>
                  </a:lnTo>
                  <a:lnTo>
                    <a:pt x="923" y="259"/>
                  </a:lnTo>
                  <a:lnTo>
                    <a:pt x="896" y="300"/>
                  </a:lnTo>
                  <a:lnTo>
                    <a:pt x="875" y="334"/>
                  </a:lnTo>
                  <a:lnTo>
                    <a:pt x="850" y="372"/>
                  </a:lnTo>
                  <a:lnTo>
                    <a:pt x="823" y="407"/>
                  </a:lnTo>
                  <a:lnTo>
                    <a:pt x="789" y="435"/>
                  </a:lnTo>
                  <a:lnTo>
                    <a:pt x="758" y="515"/>
                  </a:lnTo>
                  <a:lnTo>
                    <a:pt x="737" y="594"/>
                  </a:lnTo>
                  <a:lnTo>
                    <a:pt x="723" y="680"/>
                  </a:lnTo>
                  <a:lnTo>
                    <a:pt x="723" y="766"/>
                  </a:lnTo>
                  <a:lnTo>
                    <a:pt x="723" y="853"/>
                  </a:lnTo>
                  <a:lnTo>
                    <a:pt x="744" y="933"/>
                  </a:lnTo>
                  <a:lnTo>
                    <a:pt x="767" y="1019"/>
                  </a:lnTo>
                  <a:lnTo>
                    <a:pt x="802" y="1095"/>
                  </a:lnTo>
                  <a:lnTo>
                    <a:pt x="795" y="1120"/>
                  </a:lnTo>
                  <a:lnTo>
                    <a:pt x="802" y="1154"/>
                  </a:lnTo>
                  <a:lnTo>
                    <a:pt x="802" y="1181"/>
                  </a:lnTo>
                  <a:lnTo>
                    <a:pt x="816" y="1198"/>
                  </a:lnTo>
                  <a:lnTo>
                    <a:pt x="823" y="1227"/>
                  </a:lnTo>
                  <a:lnTo>
                    <a:pt x="836" y="1247"/>
                  </a:lnTo>
                  <a:lnTo>
                    <a:pt x="854" y="1275"/>
                  </a:lnTo>
                  <a:lnTo>
                    <a:pt x="868" y="1292"/>
                  </a:lnTo>
                  <a:lnTo>
                    <a:pt x="902" y="1434"/>
                  </a:lnTo>
                  <a:lnTo>
                    <a:pt x="948" y="1575"/>
                  </a:lnTo>
                  <a:lnTo>
                    <a:pt x="996" y="1714"/>
                  </a:lnTo>
                  <a:lnTo>
                    <a:pt x="1048" y="1849"/>
                  </a:lnTo>
                  <a:lnTo>
                    <a:pt x="1103" y="1979"/>
                  </a:lnTo>
                  <a:lnTo>
                    <a:pt x="1162" y="2114"/>
                  </a:lnTo>
                  <a:lnTo>
                    <a:pt x="1231" y="2243"/>
                  </a:lnTo>
                  <a:lnTo>
                    <a:pt x="1297" y="2373"/>
                  </a:lnTo>
                  <a:lnTo>
                    <a:pt x="1428" y="2626"/>
                  </a:lnTo>
                  <a:lnTo>
                    <a:pt x="1576" y="2882"/>
                  </a:lnTo>
                  <a:lnTo>
                    <a:pt x="1729" y="3124"/>
                  </a:lnTo>
                  <a:lnTo>
                    <a:pt x="1884" y="3379"/>
                  </a:lnTo>
                  <a:lnTo>
                    <a:pt x="1898" y="3410"/>
                  </a:lnTo>
                  <a:lnTo>
                    <a:pt x="1915" y="3445"/>
                  </a:lnTo>
                  <a:lnTo>
                    <a:pt x="1936" y="3473"/>
                  </a:lnTo>
                  <a:lnTo>
                    <a:pt x="1956" y="3504"/>
                  </a:lnTo>
                  <a:lnTo>
                    <a:pt x="1977" y="3539"/>
                  </a:lnTo>
                  <a:lnTo>
                    <a:pt x="2002" y="3569"/>
                  </a:lnTo>
                  <a:lnTo>
                    <a:pt x="2016" y="3597"/>
                  </a:lnTo>
                  <a:lnTo>
                    <a:pt x="2036" y="3632"/>
                  </a:lnTo>
                  <a:lnTo>
                    <a:pt x="2095" y="3753"/>
                  </a:lnTo>
                  <a:lnTo>
                    <a:pt x="2143" y="3870"/>
                  </a:lnTo>
                  <a:lnTo>
                    <a:pt x="2189" y="3991"/>
                  </a:lnTo>
                  <a:lnTo>
                    <a:pt x="2230" y="4119"/>
                  </a:lnTo>
                  <a:lnTo>
                    <a:pt x="2271" y="4243"/>
                  </a:lnTo>
                  <a:lnTo>
                    <a:pt x="2310" y="4371"/>
                  </a:lnTo>
                  <a:lnTo>
                    <a:pt x="2351" y="4492"/>
                  </a:lnTo>
                  <a:lnTo>
                    <a:pt x="2403" y="4613"/>
                  </a:lnTo>
                  <a:lnTo>
                    <a:pt x="2431" y="4637"/>
                  </a:lnTo>
                  <a:lnTo>
                    <a:pt x="2458" y="4665"/>
                  </a:lnTo>
                  <a:lnTo>
                    <a:pt x="2489" y="4686"/>
                  </a:lnTo>
                  <a:lnTo>
                    <a:pt x="2517" y="4706"/>
                  </a:lnTo>
                  <a:lnTo>
                    <a:pt x="2582" y="4731"/>
                  </a:lnTo>
                  <a:lnTo>
                    <a:pt x="2659" y="4758"/>
                  </a:lnTo>
                  <a:lnTo>
                    <a:pt x="2724" y="4779"/>
                  </a:lnTo>
                  <a:lnTo>
                    <a:pt x="2797" y="4803"/>
                  </a:lnTo>
                  <a:lnTo>
                    <a:pt x="2863" y="4838"/>
                  </a:lnTo>
                  <a:lnTo>
                    <a:pt x="2924" y="4879"/>
                  </a:lnTo>
                  <a:lnTo>
                    <a:pt x="3111" y="4945"/>
                  </a:lnTo>
                  <a:lnTo>
                    <a:pt x="3298" y="5025"/>
                  </a:lnTo>
                  <a:lnTo>
                    <a:pt x="3477" y="5111"/>
                  </a:lnTo>
                  <a:lnTo>
                    <a:pt x="3658" y="5198"/>
                  </a:lnTo>
                  <a:lnTo>
                    <a:pt x="3837" y="5284"/>
                  </a:lnTo>
                  <a:lnTo>
                    <a:pt x="4016" y="5360"/>
                  </a:lnTo>
                  <a:lnTo>
                    <a:pt x="4110" y="5397"/>
                  </a:lnTo>
                  <a:lnTo>
                    <a:pt x="4203" y="5426"/>
                  </a:lnTo>
                  <a:lnTo>
                    <a:pt x="4303" y="5453"/>
                  </a:lnTo>
                  <a:lnTo>
                    <a:pt x="4404" y="5477"/>
                  </a:lnTo>
                  <a:lnTo>
                    <a:pt x="4569" y="5526"/>
                  </a:lnTo>
                  <a:lnTo>
                    <a:pt x="4746" y="5570"/>
                  </a:lnTo>
                  <a:lnTo>
                    <a:pt x="4912" y="5619"/>
                  </a:lnTo>
                  <a:lnTo>
                    <a:pt x="5084" y="5664"/>
                  </a:lnTo>
                  <a:lnTo>
                    <a:pt x="5257" y="5712"/>
                  </a:lnTo>
                  <a:lnTo>
                    <a:pt x="5424" y="5757"/>
                  </a:lnTo>
                  <a:lnTo>
                    <a:pt x="5593" y="5812"/>
                  </a:lnTo>
                  <a:lnTo>
                    <a:pt x="5758" y="5864"/>
                  </a:lnTo>
                  <a:lnTo>
                    <a:pt x="5804" y="5872"/>
                  </a:lnTo>
                  <a:lnTo>
                    <a:pt x="5852" y="5878"/>
                  </a:lnTo>
                  <a:lnTo>
                    <a:pt x="5897" y="5885"/>
                  </a:lnTo>
                  <a:lnTo>
                    <a:pt x="5939" y="5892"/>
                  </a:lnTo>
                  <a:lnTo>
                    <a:pt x="5983" y="5906"/>
                  </a:lnTo>
                  <a:lnTo>
                    <a:pt x="6032" y="5913"/>
                  </a:lnTo>
                  <a:lnTo>
                    <a:pt x="6073" y="5913"/>
                  </a:lnTo>
                  <a:lnTo>
                    <a:pt x="6118" y="5906"/>
                  </a:lnTo>
                  <a:lnTo>
                    <a:pt x="6167" y="5850"/>
                  </a:lnTo>
                  <a:lnTo>
                    <a:pt x="6218" y="5798"/>
                  </a:lnTo>
                  <a:lnTo>
                    <a:pt x="6267" y="5746"/>
                  </a:lnTo>
                  <a:lnTo>
                    <a:pt x="6311" y="5691"/>
                  </a:lnTo>
                  <a:lnTo>
                    <a:pt x="6360" y="5639"/>
                  </a:lnTo>
                  <a:lnTo>
                    <a:pt x="6398" y="5578"/>
                  </a:lnTo>
                  <a:lnTo>
                    <a:pt x="6440" y="5518"/>
                  </a:lnTo>
                  <a:lnTo>
                    <a:pt x="6470" y="5453"/>
                  </a:lnTo>
                  <a:lnTo>
                    <a:pt x="6533" y="5446"/>
                  </a:lnTo>
                  <a:lnTo>
                    <a:pt x="6591" y="5453"/>
                  </a:lnTo>
                  <a:lnTo>
                    <a:pt x="6665" y="5453"/>
                  </a:lnTo>
                  <a:lnTo>
                    <a:pt x="6734" y="5453"/>
                  </a:lnTo>
                  <a:lnTo>
                    <a:pt x="6806" y="5453"/>
                  </a:lnTo>
                  <a:lnTo>
                    <a:pt x="6878" y="5440"/>
                  </a:lnTo>
                  <a:lnTo>
                    <a:pt x="6906" y="5426"/>
                  </a:lnTo>
                  <a:lnTo>
                    <a:pt x="6937" y="5412"/>
                  </a:lnTo>
                  <a:lnTo>
                    <a:pt x="6965" y="5397"/>
                  </a:lnTo>
                  <a:lnTo>
                    <a:pt x="6993" y="5374"/>
                  </a:lnTo>
                  <a:lnTo>
                    <a:pt x="7045" y="5366"/>
                  </a:lnTo>
                  <a:lnTo>
                    <a:pt x="7092" y="5366"/>
                  </a:lnTo>
                  <a:lnTo>
                    <a:pt x="7131" y="5377"/>
                  </a:lnTo>
                  <a:lnTo>
                    <a:pt x="7172" y="5397"/>
                  </a:lnTo>
                  <a:lnTo>
                    <a:pt x="7213" y="5426"/>
                  </a:lnTo>
                  <a:lnTo>
                    <a:pt x="7241" y="5460"/>
                  </a:lnTo>
                  <a:lnTo>
                    <a:pt x="7282" y="5491"/>
                  </a:lnTo>
                  <a:lnTo>
                    <a:pt x="7320" y="5526"/>
                  </a:lnTo>
                  <a:lnTo>
                    <a:pt x="7348" y="5553"/>
                  </a:lnTo>
                  <a:lnTo>
                    <a:pt x="7376" y="5578"/>
                  </a:lnTo>
                  <a:lnTo>
                    <a:pt x="7389" y="5605"/>
                  </a:lnTo>
                  <a:lnTo>
                    <a:pt x="7403" y="5639"/>
                  </a:lnTo>
                  <a:lnTo>
                    <a:pt x="7414" y="5705"/>
                  </a:lnTo>
                  <a:lnTo>
                    <a:pt x="7421" y="5778"/>
                  </a:lnTo>
                  <a:lnTo>
                    <a:pt x="7421" y="5812"/>
                  </a:lnTo>
                  <a:lnTo>
                    <a:pt x="7428" y="5847"/>
                  </a:lnTo>
                  <a:lnTo>
                    <a:pt x="7441" y="5878"/>
                  </a:lnTo>
                  <a:lnTo>
                    <a:pt x="7455" y="5906"/>
                  </a:lnTo>
                  <a:lnTo>
                    <a:pt x="7476" y="5927"/>
                  </a:lnTo>
                  <a:lnTo>
                    <a:pt x="7497" y="5944"/>
                  </a:lnTo>
                  <a:lnTo>
                    <a:pt x="7535" y="5964"/>
                  </a:lnTo>
                  <a:lnTo>
                    <a:pt x="7576" y="5971"/>
                  </a:lnTo>
                  <a:lnTo>
                    <a:pt x="7636" y="5971"/>
                  </a:lnTo>
                  <a:lnTo>
                    <a:pt x="7614" y="5999"/>
                  </a:lnTo>
                  <a:lnTo>
                    <a:pt x="7601" y="6027"/>
                  </a:lnTo>
                  <a:lnTo>
                    <a:pt x="7590" y="6051"/>
                  </a:lnTo>
                  <a:lnTo>
                    <a:pt x="7584" y="6085"/>
                  </a:lnTo>
                  <a:lnTo>
                    <a:pt x="7576" y="6144"/>
                  </a:lnTo>
                  <a:lnTo>
                    <a:pt x="7576" y="6213"/>
                  </a:lnTo>
                  <a:lnTo>
                    <a:pt x="7570" y="6286"/>
                  </a:lnTo>
                  <a:lnTo>
                    <a:pt x="7570" y="6345"/>
                  </a:lnTo>
                  <a:lnTo>
                    <a:pt x="7562" y="6379"/>
                  </a:lnTo>
                  <a:lnTo>
                    <a:pt x="7556" y="6414"/>
                  </a:lnTo>
                  <a:lnTo>
                    <a:pt x="7542" y="6438"/>
                  </a:lnTo>
                  <a:lnTo>
                    <a:pt x="7521" y="6466"/>
                  </a:lnTo>
                  <a:lnTo>
                    <a:pt x="7521" y="6538"/>
                  </a:lnTo>
                  <a:lnTo>
                    <a:pt x="7515" y="6610"/>
                  </a:lnTo>
                  <a:lnTo>
                    <a:pt x="7501" y="6687"/>
                  </a:lnTo>
                  <a:lnTo>
                    <a:pt x="7490" y="6759"/>
                  </a:lnTo>
                  <a:lnTo>
                    <a:pt x="7469" y="6825"/>
                  </a:lnTo>
                  <a:lnTo>
                    <a:pt x="7441" y="6898"/>
                  </a:lnTo>
                  <a:lnTo>
                    <a:pt x="7407" y="6960"/>
                  </a:lnTo>
                  <a:lnTo>
                    <a:pt x="7376" y="7025"/>
                  </a:lnTo>
                  <a:lnTo>
                    <a:pt x="7334" y="7084"/>
                  </a:lnTo>
                  <a:lnTo>
                    <a:pt x="7296" y="7146"/>
                  </a:lnTo>
                  <a:lnTo>
                    <a:pt x="7248" y="7205"/>
                  </a:lnTo>
                  <a:lnTo>
                    <a:pt x="7207" y="7254"/>
                  </a:lnTo>
                  <a:lnTo>
                    <a:pt x="7152" y="7306"/>
                  </a:lnTo>
                  <a:lnTo>
                    <a:pt x="7100" y="7353"/>
                  </a:lnTo>
                  <a:lnTo>
                    <a:pt x="7037" y="7392"/>
                  </a:lnTo>
                  <a:lnTo>
                    <a:pt x="6985" y="7433"/>
                  </a:lnTo>
                  <a:lnTo>
                    <a:pt x="6806" y="7447"/>
                  </a:lnTo>
                  <a:lnTo>
                    <a:pt x="6626" y="7461"/>
                  </a:lnTo>
                  <a:lnTo>
                    <a:pt x="6453" y="7479"/>
                  </a:lnTo>
                  <a:lnTo>
                    <a:pt x="6277" y="7499"/>
                  </a:lnTo>
                  <a:lnTo>
                    <a:pt x="6097" y="7513"/>
                  </a:lnTo>
                  <a:lnTo>
                    <a:pt x="5925" y="7534"/>
                  </a:lnTo>
                  <a:lnTo>
                    <a:pt x="5744" y="7540"/>
                  </a:lnTo>
                  <a:lnTo>
                    <a:pt x="5571" y="7534"/>
                  </a:lnTo>
                  <a:lnTo>
                    <a:pt x="5424" y="7554"/>
                  </a:lnTo>
                  <a:lnTo>
                    <a:pt x="5271" y="7565"/>
                  </a:lnTo>
                  <a:lnTo>
                    <a:pt x="5126" y="7572"/>
                  </a:lnTo>
                  <a:lnTo>
                    <a:pt x="4977" y="7586"/>
                  </a:lnTo>
                  <a:lnTo>
                    <a:pt x="4825" y="7592"/>
                  </a:lnTo>
                  <a:lnTo>
                    <a:pt x="4670" y="7606"/>
                  </a:lnTo>
                  <a:lnTo>
                    <a:pt x="4517" y="7613"/>
                  </a:lnTo>
                  <a:lnTo>
                    <a:pt x="4366" y="7627"/>
                  </a:lnTo>
                  <a:lnTo>
                    <a:pt x="4183" y="7641"/>
                  </a:lnTo>
                  <a:lnTo>
                    <a:pt x="4003" y="7647"/>
                  </a:lnTo>
                  <a:lnTo>
                    <a:pt x="3830" y="7647"/>
                  </a:lnTo>
                  <a:lnTo>
                    <a:pt x="3664" y="7647"/>
                  </a:lnTo>
                  <a:lnTo>
                    <a:pt x="3491" y="7641"/>
                  </a:lnTo>
                  <a:lnTo>
                    <a:pt x="3318" y="7634"/>
                  </a:lnTo>
                  <a:lnTo>
                    <a:pt x="3142" y="7634"/>
                  </a:lnTo>
                  <a:lnTo>
                    <a:pt x="2962" y="7641"/>
                  </a:lnTo>
                  <a:lnTo>
                    <a:pt x="2938" y="7634"/>
                  </a:lnTo>
                  <a:lnTo>
                    <a:pt x="2904" y="7627"/>
                  </a:lnTo>
                  <a:lnTo>
                    <a:pt x="2876" y="7627"/>
                  </a:lnTo>
                  <a:lnTo>
                    <a:pt x="2845" y="7620"/>
                  </a:lnTo>
                  <a:lnTo>
                    <a:pt x="2817" y="7627"/>
                  </a:lnTo>
                  <a:lnTo>
                    <a:pt x="2783" y="7627"/>
                  </a:lnTo>
                  <a:lnTo>
                    <a:pt x="2751" y="7627"/>
                  </a:lnTo>
                  <a:lnTo>
                    <a:pt x="2724" y="7627"/>
                  </a:lnTo>
                  <a:lnTo>
                    <a:pt x="2731" y="7520"/>
                  </a:lnTo>
                  <a:lnTo>
                    <a:pt x="2745" y="7419"/>
                  </a:lnTo>
                  <a:lnTo>
                    <a:pt x="2769" y="7319"/>
                  </a:lnTo>
                  <a:lnTo>
                    <a:pt x="2797" y="7226"/>
                  </a:lnTo>
                  <a:lnTo>
                    <a:pt x="2831" y="7125"/>
                  </a:lnTo>
                  <a:lnTo>
                    <a:pt x="2849" y="7025"/>
                  </a:lnTo>
                  <a:lnTo>
                    <a:pt x="2869" y="6926"/>
                  </a:lnTo>
                  <a:lnTo>
                    <a:pt x="2876" y="6818"/>
                  </a:lnTo>
                  <a:lnTo>
                    <a:pt x="2869" y="6780"/>
                  </a:lnTo>
                  <a:lnTo>
                    <a:pt x="2863" y="6739"/>
                  </a:lnTo>
                  <a:lnTo>
                    <a:pt x="2863" y="6693"/>
                  </a:lnTo>
                  <a:lnTo>
                    <a:pt x="2855" y="6652"/>
                  </a:lnTo>
                  <a:lnTo>
                    <a:pt x="2849" y="6607"/>
                  </a:lnTo>
                  <a:lnTo>
                    <a:pt x="2845" y="6566"/>
                  </a:lnTo>
                  <a:lnTo>
                    <a:pt x="2824" y="6517"/>
                  </a:lnTo>
                  <a:lnTo>
                    <a:pt x="2797" y="6480"/>
                  </a:lnTo>
                  <a:lnTo>
                    <a:pt x="2783" y="6431"/>
                  </a:lnTo>
                  <a:lnTo>
                    <a:pt x="2762" y="6393"/>
                  </a:lnTo>
                  <a:lnTo>
                    <a:pt x="2737" y="6345"/>
                  </a:lnTo>
                  <a:lnTo>
                    <a:pt x="2710" y="6307"/>
                  </a:lnTo>
                  <a:lnTo>
                    <a:pt x="2644" y="6238"/>
                  </a:lnTo>
                  <a:lnTo>
                    <a:pt x="2569" y="6165"/>
                  </a:lnTo>
                  <a:lnTo>
                    <a:pt x="2489" y="6106"/>
                  </a:lnTo>
                  <a:lnTo>
                    <a:pt x="2409" y="6037"/>
                  </a:lnTo>
                  <a:lnTo>
                    <a:pt x="2337" y="5979"/>
                  </a:lnTo>
                  <a:lnTo>
                    <a:pt x="2264" y="5906"/>
                  </a:lnTo>
                  <a:lnTo>
                    <a:pt x="2189" y="5858"/>
                  </a:lnTo>
                  <a:lnTo>
                    <a:pt x="2123" y="5812"/>
                  </a:lnTo>
                  <a:lnTo>
                    <a:pt x="2057" y="5757"/>
                  </a:lnTo>
                  <a:lnTo>
                    <a:pt x="1994" y="5699"/>
                  </a:lnTo>
                  <a:lnTo>
                    <a:pt x="1942" y="5639"/>
                  </a:lnTo>
                  <a:lnTo>
                    <a:pt x="1891" y="5570"/>
                  </a:lnTo>
                  <a:lnTo>
                    <a:pt x="1835" y="5504"/>
                  </a:lnTo>
                  <a:lnTo>
                    <a:pt x="1791" y="5440"/>
                  </a:lnTo>
                  <a:lnTo>
                    <a:pt x="1705" y="5291"/>
                  </a:lnTo>
                  <a:lnTo>
                    <a:pt x="1628" y="5146"/>
                  </a:lnTo>
                  <a:lnTo>
                    <a:pt x="1556" y="4997"/>
                  </a:lnTo>
                  <a:lnTo>
                    <a:pt x="1490" y="4852"/>
                  </a:lnTo>
                  <a:lnTo>
                    <a:pt x="1441" y="4679"/>
                  </a:lnTo>
                  <a:lnTo>
                    <a:pt x="1403" y="4506"/>
                  </a:lnTo>
                  <a:lnTo>
                    <a:pt x="1362" y="4329"/>
                  </a:lnTo>
                  <a:lnTo>
                    <a:pt x="1328" y="4150"/>
                  </a:lnTo>
                  <a:lnTo>
                    <a:pt x="1303" y="3977"/>
                  </a:lnTo>
                  <a:lnTo>
                    <a:pt x="1290" y="3798"/>
                  </a:lnTo>
                  <a:lnTo>
                    <a:pt x="1282" y="3618"/>
                  </a:lnTo>
                  <a:lnTo>
                    <a:pt x="1282" y="3438"/>
                  </a:lnTo>
                  <a:lnTo>
                    <a:pt x="1268" y="3352"/>
                  </a:lnTo>
                  <a:lnTo>
                    <a:pt x="1255" y="3258"/>
                  </a:lnTo>
                  <a:lnTo>
                    <a:pt x="1241" y="3159"/>
                  </a:lnTo>
                  <a:lnTo>
                    <a:pt x="1231" y="3068"/>
                  </a:lnTo>
                  <a:lnTo>
                    <a:pt x="1224" y="2975"/>
                  </a:lnTo>
                  <a:lnTo>
                    <a:pt x="1217" y="2882"/>
                  </a:lnTo>
                  <a:lnTo>
                    <a:pt x="1210" y="2788"/>
                  </a:lnTo>
                  <a:lnTo>
                    <a:pt x="1210" y="2695"/>
                  </a:lnTo>
                  <a:lnTo>
                    <a:pt x="1169" y="2529"/>
                  </a:lnTo>
                  <a:lnTo>
                    <a:pt x="1130" y="2367"/>
                  </a:lnTo>
                  <a:lnTo>
                    <a:pt x="1089" y="2201"/>
                  </a:lnTo>
                  <a:lnTo>
                    <a:pt x="1041" y="2035"/>
                  </a:lnTo>
                  <a:lnTo>
                    <a:pt x="996" y="1872"/>
                  </a:lnTo>
                  <a:lnTo>
                    <a:pt x="948" y="1707"/>
                  </a:lnTo>
                  <a:lnTo>
                    <a:pt x="896" y="1547"/>
                  </a:lnTo>
                  <a:lnTo>
                    <a:pt x="836" y="1389"/>
                  </a:lnTo>
                  <a:lnTo>
                    <a:pt x="854" y="1374"/>
                  </a:lnTo>
                  <a:lnTo>
                    <a:pt x="795" y="1268"/>
                  </a:lnTo>
                  <a:lnTo>
                    <a:pt x="744" y="1161"/>
                  </a:lnTo>
                  <a:lnTo>
                    <a:pt x="695" y="1054"/>
                  </a:lnTo>
                  <a:lnTo>
                    <a:pt x="643" y="947"/>
                  </a:lnTo>
                  <a:lnTo>
                    <a:pt x="588" y="839"/>
                  </a:lnTo>
                  <a:lnTo>
                    <a:pt x="536" y="732"/>
                  </a:lnTo>
                  <a:lnTo>
                    <a:pt x="470" y="631"/>
                  </a:lnTo>
                  <a:lnTo>
                    <a:pt x="395" y="535"/>
                  </a:lnTo>
                  <a:lnTo>
                    <a:pt x="357" y="480"/>
                  </a:lnTo>
                  <a:lnTo>
                    <a:pt x="315" y="435"/>
                  </a:lnTo>
                  <a:lnTo>
                    <a:pt x="270" y="394"/>
                  </a:lnTo>
                  <a:lnTo>
                    <a:pt x="214" y="359"/>
                  </a:lnTo>
                  <a:lnTo>
                    <a:pt x="162" y="328"/>
                  </a:lnTo>
                  <a:lnTo>
                    <a:pt x="107" y="300"/>
                  </a:lnTo>
                  <a:lnTo>
                    <a:pt x="55" y="273"/>
                  </a:lnTo>
                  <a:lnTo>
                    <a:pt x="0" y="251"/>
                  </a:lnTo>
                  <a:lnTo>
                    <a:pt x="0" y="228"/>
                  </a:lnTo>
                  <a:lnTo>
                    <a:pt x="90" y="199"/>
                  </a:lnTo>
                  <a:lnTo>
                    <a:pt x="184" y="165"/>
                  </a:lnTo>
                  <a:lnTo>
                    <a:pt x="277" y="127"/>
                  </a:lnTo>
                  <a:lnTo>
                    <a:pt x="370" y="93"/>
                  </a:lnTo>
                  <a:lnTo>
                    <a:pt x="464" y="58"/>
                  </a:lnTo>
                  <a:lnTo>
                    <a:pt x="564" y="34"/>
                  </a:lnTo>
                  <a:lnTo>
                    <a:pt x="609" y="27"/>
                  </a:lnTo>
                  <a:lnTo>
                    <a:pt x="660" y="20"/>
                  </a:lnTo>
                  <a:lnTo>
                    <a:pt x="715" y="20"/>
                  </a:lnTo>
                  <a:lnTo>
                    <a:pt x="761" y="27"/>
                  </a:lnTo>
                  <a:lnTo>
                    <a:pt x="802" y="27"/>
                  </a:lnTo>
                  <a:lnTo>
                    <a:pt x="850" y="20"/>
                  </a:lnTo>
                  <a:lnTo>
                    <a:pt x="902" y="14"/>
                  </a:lnTo>
                  <a:lnTo>
                    <a:pt x="948" y="0"/>
                  </a:lnTo>
                  <a:lnTo>
                    <a:pt x="996" y="0"/>
                  </a:lnTo>
                  <a:lnTo>
                    <a:pt x="1041" y="6"/>
                  </a:lnTo>
                  <a:lnTo>
                    <a:pt x="1061" y="6"/>
                  </a:lnTo>
                  <a:lnTo>
                    <a:pt x="1083" y="20"/>
                  </a:lnTo>
                  <a:lnTo>
                    <a:pt x="1103" y="34"/>
                  </a:lnTo>
                  <a:lnTo>
                    <a:pt x="1124" y="48"/>
                  </a:lnTo>
                  <a:close/>
                </a:path>
              </a:pathLst>
            </a:custGeom>
            <a:solidFill>
              <a:srgbClr val="66999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8220" name="Freeform 28"/>
            <p:cNvSpPr>
              <a:spLocks/>
            </p:cNvSpPr>
            <p:nvPr/>
          </p:nvSpPr>
          <p:spPr bwMode="auto">
            <a:xfrm>
              <a:off x="2179" y="1688"/>
              <a:ext cx="930" cy="918"/>
            </a:xfrm>
            <a:custGeom>
              <a:avLst/>
              <a:gdLst/>
              <a:ahLst/>
              <a:cxnLst>
                <a:cxn ang="0">
                  <a:pos x="1137" y="650"/>
                </a:cxn>
                <a:cxn ang="0">
                  <a:pos x="1189" y="841"/>
                </a:cxn>
                <a:cxn ang="0">
                  <a:pos x="1168" y="968"/>
                </a:cxn>
                <a:cxn ang="0">
                  <a:pos x="1255" y="1183"/>
                </a:cxn>
                <a:cxn ang="0">
                  <a:pos x="1390" y="1463"/>
                </a:cxn>
                <a:cxn ang="0">
                  <a:pos x="1790" y="2237"/>
                </a:cxn>
                <a:cxn ang="0">
                  <a:pos x="2364" y="3312"/>
                </a:cxn>
                <a:cxn ang="0">
                  <a:pos x="2475" y="3460"/>
                </a:cxn>
                <a:cxn ang="0">
                  <a:pos x="2450" y="3560"/>
                </a:cxn>
                <a:cxn ang="0">
                  <a:pos x="2475" y="3785"/>
                </a:cxn>
                <a:cxn ang="0">
                  <a:pos x="2350" y="4155"/>
                </a:cxn>
                <a:cxn ang="0">
                  <a:pos x="2278" y="4259"/>
                </a:cxn>
                <a:cxn ang="0">
                  <a:pos x="2281" y="4372"/>
                </a:cxn>
                <a:cxn ang="0">
                  <a:pos x="2395" y="4393"/>
                </a:cxn>
                <a:cxn ang="0">
                  <a:pos x="2482" y="4127"/>
                </a:cxn>
                <a:cxn ang="0">
                  <a:pos x="2596" y="3948"/>
                </a:cxn>
                <a:cxn ang="0">
                  <a:pos x="2623" y="4314"/>
                </a:cxn>
                <a:cxn ang="0">
                  <a:pos x="2661" y="4507"/>
                </a:cxn>
                <a:cxn ang="0">
                  <a:pos x="2752" y="4545"/>
                </a:cxn>
                <a:cxn ang="0">
                  <a:pos x="2796" y="4493"/>
                </a:cxn>
                <a:cxn ang="0">
                  <a:pos x="2761" y="4407"/>
                </a:cxn>
                <a:cxn ang="0">
                  <a:pos x="2769" y="4227"/>
                </a:cxn>
                <a:cxn ang="0">
                  <a:pos x="2769" y="3719"/>
                </a:cxn>
                <a:cxn ang="0">
                  <a:pos x="2868" y="3799"/>
                </a:cxn>
                <a:cxn ang="0">
                  <a:pos x="2955" y="3926"/>
                </a:cxn>
                <a:cxn ang="0">
                  <a:pos x="3017" y="4099"/>
                </a:cxn>
                <a:cxn ang="0">
                  <a:pos x="3003" y="4393"/>
                </a:cxn>
                <a:cxn ang="0">
                  <a:pos x="3135" y="4535"/>
                </a:cxn>
                <a:cxn ang="0">
                  <a:pos x="3142" y="4414"/>
                </a:cxn>
                <a:cxn ang="0">
                  <a:pos x="3204" y="4041"/>
                </a:cxn>
                <a:cxn ang="0">
                  <a:pos x="3515" y="4113"/>
                </a:cxn>
                <a:cxn ang="0">
                  <a:pos x="3979" y="4227"/>
                </a:cxn>
                <a:cxn ang="0">
                  <a:pos x="4562" y="4358"/>
                </a:cxn>
                <a:cxn ang="0">
                  <a:pos x="5033" y="4358"/>
                </a:cxn>
                <a:cxn ang="0">
                  <a:pos x="5406" y="4507"/>
                </a:cxn>
                <a:cxn ang="0">
                  <a:pos x="5558" y="4933"/>
                </a:cxn>
                <a:cxn ang="0">
                  <a:pos x="5430" y="5274"/>
                </a:cxn>
                <a:cxn ang="0">
                  <a:pos x="5157" y="5506"/>
                </a:cxn>
                <a:cxn ang="0">
                  <a:pos x="4739" y="5412"/>
                </a:cxn>
                <a:cxn ang="0">
                  <a:pos x="4065" y="5212"/>
                </a:cxn>
                <a:cxn ang="0">
                  <a:pos x="3110" y="4919"/>
                </a:cxn>
                <a:cxn ang="0">
                  <a:pos x="2358" y="4559"/>
                </a:cxn>
                <a:cxn ang="0">
                  <a:pos x="1704" y="4259"/>
                </a:cxn>
                <a:cxn ang="0">
                  <a:pos x="1520" y="3799"/>
                </a:cxn>
                <a:cxn ang="0">
                  <a:pos x="1283" y="3218"/>
                </a:cxn>
                <a:cxn ang="0">
                  <a:pos x="881" y="2496"/>
                </a:cxn>
                <a:cxn ang="0">
                  <a:pos x="667" y="2181"/>
                </a:cxn>
                <a:cxn ang="0">
                  <a:pos x="443" y="1701"/>
                </a:cxn>
                <a:cxn ang="0">
                  <a:pos x="287" y="1348"/>
                </a:cxn>
                <a:cxn ang="0">
                  <a:pos x="187" y="1054"/>
                </a:cxn>
                <a:cxn ang="0">
                  <a:pos x="135" y="902"/>
                </a:cxn>
                <a:cxn ang="0">
                  <a:pos x="56" y="654"/>
                </a:cxn>
                <a:cxn ang="0">
                  <a:pos x="7" y="401"/>
                </a:cxn>
                <a:cxn ang="0">
                  <a:pos x="100" y="236"/>
                </a:cxn>
                <a:cxn ang="0">
                  <a:pos x="183" y="107"/>
                </a:cxn>
                <a:cxn ang="0">
                  <a:pos x="315" y="28"/>
                </a:cxn>
                <a:cxn ang="0">
                  <a:pos x="581" y="0"/>
                </a:cxn>
                <a:cxn ang="0">
                  <a:pos x="802" y="121"/>
                </a:cxn>
                <a:cxn ang="0">
                  <a:pos x="1054" y="467"/>
                </a:cxn>
              </a:cxnLst>
              <a:rect l="0" t="0" r="r" b="b"/>
              <a:pathLst>
                <a:path w="5578" h="5506">
                  <a:moveTo>
                    <a:pt x="1054" y="467"/>
                  </a:moveTo>
                  <a:lnTo>
                    <a:pt x="1068" y="515"/>
                  </a:lnTo>
                  <a:lnTo>
                    <a:pt x="1088" y="561"/>
                  </a:lnTo>
                  <a:lnTo>
                    <a:pt x="1116" y="602"/>
                  </a:lnTo>
                  <a:lnTo>
                    <a:pt x="1137" y="650"/>
                  </a:lnTo>
                  <a:lnTo>
                    <a:pt x="1162" y="688"/>
                  </a:lnTo>
                  <a:lnTo>
                    <a:pt x="1182" y="737"/>
                  </a:lnTo>
                  <a:lnTo>
                    <a:pt x="1196" y="781"/>
                  </a:lnTo>
                  <a:lnTo>
                    <a:pt x="1209" y="830"/>
                  </a:lnTo>
                  <a:lnTo>
                    <a:pt x="1189" y="841"/>
                  </a:lnTo>
                  <a:lnTo>
                    <a:pt x="1168" y="861"/>
                  </a:lnTo>
                  <a:lnTo>
                    <a:pt x="1162" y="875"/>
                  </a:lnTo>
                  <a:lnTo>
                    <a:pt x="1154" y="896"/>
                  </a:lnTo>
                  <a:lnTo>
                    <a:pt x="1154" y="930"/>
                  </a:lnTo>
                  <a:lnTo>
                    <a:pt x="1168" y="968"/>
                  </a:lnTo>
                  <a:lnTo>
                    <a:pt x="1189" y="1003"/>
                  </a:lnTo>
                  <a:lnTo>
                    <a:pt x="1209" y="1040"/>
                  </a:lnTo>
                  <a:lnTo>
                    <a:pt x="1223" y="1082"/>
                  </a:lnTo>
                  <a:lnTo>
                    <a:pt x="1231" y="1124"/>
                  </a:lnTo>
                  <a:lnTo>
                    <a:pt x="1255" y="1183"/>
                  </a:lnTo>
                  <a:lnTo>
                    <a:pt x="1283" y="1235"/>
                  </a:lnTo>
                  <a:lnTo>
                    <a:pt x="1310" y="1296"/>
                  </a:lnTo>
                  <a:lnTo>
                    <a:pt x="1335" y="1348"/>
                  </a:lnTo>
                  <a:lnTo>
                    <a:pt x="1362" y="1408"/>
                  </a:lnTo>
                  <a:lnTo>
                    <a:pt x="1390" y="1463"/>
                  </a:lnTo>
                  <a:lnTo>
                    <a:pt x="1424" y="1521"/>
                  </a:lnTo>
                  <a:lnTo>
                    <a:pt x="1448" y="1576"/>
                  </a:lnTo>
                  <a:lnTo>
                    <a:pt x="1569" y="1794"/>
                  </a:lnTo>
                  <a:lnTo>
                    <a:pt x="1684" y="2016"/>
                  </a:lnTo>
                  <a:lnTo>
                    <a:pt x="1790" y="2237"/>
                  </a:lnTo>
                  <a:lnTo>
                    <a:pt x="1897" y="2454"/>
                  </a:lnTo>
                  <a:lnTo>
                    <a:pt x="2009" y="2675"/>
                  </a:lnTo>
                  <a:lnTo>
                    <a:pt x="2122" y="2886"/>
                  </a:lnTo>
                  <a:lnTo>
                    <a:pt x="2237" y="3107"/>
                  </a:lnTo>
                  <a:lnTo>
                    <a:pt x="2364" y="3312"/>
                  </a:lnTo>
                  <a:lnTo>
                    <a:pt x="2381" y="3346"/>
                  </a:lnTo>
                  <a:lnTo>
                    <a:pt x="2409" y="3373"/>
                  </a:lnTo>
                  <a:lnTo>
                    <a:pt x="2436" y="3398"/>
                  </a:lnTo>
                  <a:lnTo>
                    <a:pt x="2458" y="3425"/>
                  </a:lnTo>
                  <a:lnTo>
                    <a:pt x="2475" y="3460"/>
                  </a:lnTo>
                  <a:lnTo>
                    <a:pt x="2482" y="3488"/>
                  </a:lnTo>
                  <a:lnTo>
                    <a:pt x="2475" y="3505"/>
                  </a:lnTo>
                  <a:lnTo>
                    <a:pt x="2475" y="3519"/>
                  </a:lnTo>
                  <a:lnTo>
                    <a:pt x="2464" y="3539"/>
                  </a:lnTo>
                  <a:lnTo>
                    <a:pt x="2450" y="3560"/>
                  </a:lnTo>
                  <a:lnTo>
                    <a:pt x="2464" y="3591"/>
                  </a:lnTo>
                  <a:lnTo>
                    <a:pt x="2475" y="3632"/>
                  </a:lnTo>
                  <a:lnTo>
                    <a:pt x="2475" y="3674"/>
                  </a:lnTo>
                  <a:lnTo>
                    <a:pt x="2482" y="3706"/>
                  </a:lnTo>
                  <a:lnTo>
                    <a:pt x="2475" y="3785"/>
                  </a:lnTo>
                  <a:lnTo>
                    <a:pt x="2458" y="3868"/>
                  </a:lnTo>
                  <a:lnTo>
                    <a:pt x="2436" y="3940"/>
                  </a:lnTo>
                  <a:lnTo>
                    <a:pt x="2409" y="4013"/>
                  </a:lnTo>
                  <a:lnTo>
                    <a:pt x="2381" y="4086"/>
                  </a:lnTo>
                  <a:lnTo>
                    <a:pt x="2350" y="4155"/>
                  </a:lnTo>
                  <a:lnTo>
                    <a:pt x="2337" y="4172"/>
                  </a:lnTo>
                  <a:lnTo>
                    <a:pt x="2315" y="4199"/>
                  </a:lnTo>
                  <a:lnTo>
                    <a:pt x="2302" y="4220"/>
                  </a:lnTo>
                  <a:lnTo>
                    <a:pt x="2288" y="4241"/>
                  </a:lnTo>
                  <a:lnTo>
                    <a:pt x="2278" y="4259"/>
                  </a:lnTo>
                  <a:lnTo>
                    <a:pt x="2271" y="4286"/>
                  </a:lnTo>
                  <a:lnTo>
                    <a:pt x="2257" y="4306"/>
                  </a:lnTo>
                  <a:lnTo>
                    <a:pt x="2251" y="4334"/>
                  </a:lnTo>
                  <a:lnTo>
                    <a:pt x="2271" y="4352"/>
                  </a:lnTo>
                  <a:lnTo>
                    <a:pt x="2281" y="4372"/>
                  </a:lnTo>
                  <a:lnTo>
                    <a:pt x="2309" y="4386"/>
                  </a:lnTo>
                  <a:lnTo>
                    <a:pt x="2329" y="4400"/>
                  </a:lnTo>
                  <a:lnTo>
                    <a:pt x="2350" y="4407"/>
                  </a:lnTo>
                  <a:lnTo>
                    <a:pt x="2372" y="4400"/>
                  </a:lnTo>
                  <a:lnTo>
                    <a:pt x="2395" y="4393"/>
                  </a:lnTo>
                  <a:lnTo>
                    <a:pt x="2416" y="4372"/>
                  </a:lnTo>
                  <a:lnTo>
                    <a:pt x="2423" y="4314"/>
                  </a:lnTo>
                  <a:lnTo>
                    <a:pt x="2436" y="4248"/>
                  </a:lnTo>
                  <a:lnTo>
                    <a:pt x="2458" y="4185"/>
                  </a:lnTo>
                  <a:lnTo>
                    <a:pt x="2482" y="4127"/>
                  </a:lnTo>
                  <a:lnTo>
                    <a:pt x="2510" y="4061"/>
                  </a:lnTo>
                  <a:lnTo>
                    <a:pt x="2537" y="4000"/>
                  </a:lnTo>
                  <a:lnTo>
                    <a:pt x="2557" y="3940"/>
                  </a:lnTo>
                  <a:lnTo>
                    <a:pt x="2575" y="3879"/>
                  </a:lnTo>
                  <a:lnTo>
                    <a:pt x="2596" y="3948"/>
                  </a:lnTo>
                  <a:lnTo>
                    <a:pt x="2609" y="4020"/>
                  </a:lnTo>
                  <a:lnTo>
                    <a:pt x="2623" y="4092"/>
                  </a:lnTo>
                  <a:lnTo>
                    <a:pt x="2623" y="4165"/>
                  </a:lnTo>
                  <a:lnTo>
                    <a:pt x="2623" y="4241"/>
                  </a:lnTo>
                  <a:lnTo>
                    <a:pt x="2623" y="4314"/>
                  </a:lnTo>
                  <a:lnTo>
                    <a:pt x="2617" y="4386"/>
                  </a:lnTo>
                  <a:lnTo>
                    <a:pt x="2617" y="4459"/>
                  </a:lnTo>
                  <a:lnTo>
                    <a:pt x="2637" y="4473"/>
                  </a:lnTo>
                  <a:lnTo>
                    <a:pt x="2651" y="4493"/>
                  </a:lnTo>
                  <a:lnTo>
                    <a:pt x="2661" y="4507"/>
                  </a:lnTo>
                  <a:lnTo>
                    <a:pt x="2675" y="4514"/>
                  </a:lnTo>
                  <a:lnTo>
                    <a:pt x="2696" y="4528"/>
                  </a:lnTo>
                  <a:lnTo>
                    <a:pt x="2710" y="4535"/>
                  </a:lnTo>
                  <a:lnTo>
                    <a:pt x="2730" y="4538"/>
                  </a:lnTo>
                  <a:lnTo>
                    <a:pt x="2752" y="4545"/>
                  </a:lnTo>
                  <a:lnTo>
                    <a:pt x="2755" y="4538"/>
                  </a:lnTo>
                  <a:lnTo>
                    <a:pt x="2769" y="4528"/>
                  </a:lnTo>
                  <a:lnTo>
                    <a:pt x="2775" y="4521"/>
                  </a:lnTo>
                  <a:lnTo>
                    <a:pt x="2790" y="4507"/>
                  </a:lnTo>
                  <a:lnTo>
                    <a:pt x="2796" y="4493"/>
                  </a:lnTo>
                  <a:lnTo>
                    <a:pt x="2796" y="4479"/>
                  </a:lnTo>
                  <a:lnTo>
                    <a:pt x="2804" y="4466"/>
                  </a:lnTo>
                  <a:lnTo>
                    <a:pt x="2796" y="4445"/>
                  </a:lnTo>
                  <a:lnTo>
                    <a:pt x="2775" y="4427"/>
                  </a:lnTo>
                  <a:lnTo>
                    <a:pt x="2761" y="4407"/>
                  </a:lnTo>
                  <a:lnTo>
                    <a:pt x="2752" y="4386"/>
                  </a:lnTo>
                  <a:lnTo>
                    <a:pt x="2744" y="4366"/>
                  </a:lnTo>
                  <a:lnTo>
                    <a:pt x="2744" y="4320"/>
                  </a:lnTo>
                  <a:lnTo>
                    <a:pt x="2755" y="4272"/>
                  </a:lnTo>
                  <a:lnTo>
                    <a:pt x="2769" y="4227"/>
                  </a:lnTo>
                  <a:lnTo>
                    <a:pt x="2775" y="4179"/>
                  </a:lnTo>
                  <a:lnTo>
                    <a:pt x="2782" y="4133"/>
                  </a:lnTo>
                  <a:lnTo>
                    <a:pt x="2769" y="4078"/>
                  </a:lnTo>
                  <a:lnTo>
                    <a:pt x="2730" y="3726"/>
                  </a:lnTo>
                  <a:lnTo>
                    <a:pt x="2769" y="3719"/>
                  </a:lnTo>
                  <a:lnTo>
                    <a:pt x="2796" y="3719"/>
                  </a:lnTo>
                  <a:lnTo>
                    <a:pt x="2817" y="3726"/>
                  </a:lnTo>
                  <a:lnTo>
                    <a:pt x="2838" y="3733"/>
                  </a:lnTo>
                  <a:lnTo>
                    <a:pt x="2855" y="3767"/>
                  </a:lnTo>
                  <a:lnTo>
                    <a:pt x="2868" y="3799"/>
                  </a:lnTo>
                  <a:lnTo>
                    <a:pt x="2882" y="3847"/>
                  </a:lnTo>
                  <a:lnTo>
                    <a:pt x="2903" y="3885"/>
                  </a:lnTo>
                  <a:lnTo>
                    <a:pt x="2917" y="3899"/>
                  </a:lnTo>
                  <a:lnTo>
                    <a:pt x="2938" y="3920"/>
                  </a:lnTo>
                  <a:lnTo>
                    <a:pt x="2955" y="3926"/>
                  </a:lnTo>
                  <a:lnTo>
                    <a:pt x="2983" y="3940"/>
                  </a:lnTo>
                  <a:lnTo>
                    <a:pt x="3003" y="3971"/>
                  </a:lnTo>
                  <a:lnTo>
                    <a:pt x="3011" y="4013"/>
                  </a:lnTo>
                  <a:lnTo>
                    <a:pt x="3017" y="4061"/>
                  </a:lnTo>
                  <a:lnTo>
                    <a:pt x="3017" y="4099"/>
                  </a:lnTo>
                  <a:lnTo>
                    <a:pt x="3011" y="4185"/>
                  </a:lnTo>
                  <a:lnTo>
                    <a:pt x="2997" y="4272"/>
                  </a:lnTo>
                  <a:lnTo>
                    <a:pt x="2997" y="4320"/>
                  </a:lnTo>
                  <a:lnTo>
                    <a:pt x="2997" y="4358"/>
                  </a:lnTo>
                  <a:lnTo>
                    <a:pt x="3003" y="4393"/>
                  </a:lnTo>
                  <a:lnTo>
                    <a:pt x="3017" y="4435"/>
                  </a:lnTo>
                  <a:lnTo>
                    <a:pt x="3031" y="4466"/>
                  </a:lnTo>
                  <a:lnTo>
                    <a:pt x="3055" y="4493"/>
                  </a:lnTo>
                  <a:lnTo>
                    <a:pt x="3090" y="4514"/>
                  </a:lnTo>
                  <a:lnTo>
                    <a:pt x="3135" y="4535"/>
                  </a:lnTo>
                  <a:lnTo>
                    <a:pt x="3149" y="4514"/>
                  </a:lnTo>
                  <a:lnTo>
                    <a:pt x="3149" y="4493"/>
                  </a:lnTo>
                  <a:lnTo>
                    <a:pt x="3149" y="4466"/>
                  </a:lnTo>
                  <a:lnTo>
                    <a:pt x="3149" y="4441"/>
                  </a:lnTo>
                  <a:lnTo>
                    <a:pt x="3142" y="4414"/>
                  </a:lnTo>
                  <a:lnTo>
                    <a:pt x="3135" y="4386"/>
                  </a:lnTo>
                  <a:lnTo>
                    <a:pt x="3132" y="4358"/>
                  </a:lnTo>
                  <a:lnTo>
                    <a:pt x="3132" y="4334"/>
                  </a:lnTo>
                  <a:lnTo>
                    <a:pt x="3149" y="4013"/>
                  </a:lnTo>
                  <a:lnTo>
                    <a:pt x="3204" y="4041"/>
                  </a:lnTo>
                  <a:lnTo>
                    <a:pt x="3263" y="4055"/>
                  </a:lnTo>
                  <a:lnTo>
                    <a:pt x="3325" y="4072"/>
                  </a:lnTo>
                  <a:lnTo>
                    <a:pt x="3391" y="4086"/>
                  </a:lnTo>
                  <a:lnTo>
                    <a:pt x="3449" y="4099"/>
                  </a:lnTo>
                  <a:lnTo>
                    <a:pt x="3515" y="4113"/>
                  </a:lnTo>
                  <a:lnTo>
                    <a:pt x="3577" y="4121"/>
                  </a:lnTo>
                  <a:lnTo>
                    <a:pt x="3636" y="4127"/>
                  </a:lnTo>
                  <a:lnTo>
                    <a:pt x="3750" y="4165"/>
                  </a:lnTo>
                  <a:lnTo>
                    <a:pt x="3864" y="4199"/>
                  </a:lnTo>
                  <a:lnTo>
                    <a:pt x="3979" y="4227"/>
                  </a:lnTo>
                  <a:lnTo>
                    <a:pt x="4095" y="4254"/>
                  </a:lnTo>
                  <a:lnTo>
                    <a:pt x="4216" y="4272"/>
                  </a:lnTo>
                  <a:lnTo>
                    <a:pt x="4331" y="4300"/>
                  </a:lnTo>
                  <a:lnTo>
                    <a:pt x="4452" y="4328"/>
                  </a:lnTo>
                  <a:lnTo>
                    <a:pt x="4562" y="4358"/>
                  </a:lnTo>
                  <a:lnTo>
                    <a:pt x="4656" y="4358"/>
                  </a:lnTo>
                  <a:lnTo>
                    <a:pt x="4749" y="4358"/>
                  </a:lnTo>
                  <a:lnTo>
                    <a:pt x="4846" y="4358"/>
                  </a:lnTo>
                  <a:lnTo>
                    <a:pt x="4939" y="4358"/>
                  </a:lnTo>
                  <a:lnTo>
                    <a:pt x="5033" y="4358"/>
                  </a:lnTo>
                  <a:lnTo>
                    <a:pt x="5126" y="4358"/>
                  </a:lnTo>
                  <a:lnTo>
                    <a:pt x="5219" y="4352"/>
                  </a:lnTo>
                  <a:lnTo>
                    <a:pt x="5313" y="4348"/>
                  </a:lnTo>
                  <a:lnTo>
                    <a:pt x="5357" y="4427"/>
                  </a:lnTo>
                  <a:lnTo>
                    <a:pt x="5406" y="4507"/>
                  </a:lnTo>
                  <a:lnTo>
                    <a:pt x="5437" y="4587"/>
                  </a:lnTo>
                  <a:lnTo>
                    <a:pt x="5471" y="4673"/>
                  </a:lnTo>
                  <a:lnTo>
                    <a:pt x="5506" y="4760"/>
                  </a:lnTo>
                  <a:lnTo>
                    <a:pt x="5530" y="4846"/>
                  </a:lnTo>
                  <a:lnTo>
                    <a:pt x="5558" y="4933"/>
                  </a:lnTo>
                  <a:lnTo>
                    <a:pt x="5578" y="5019"/>
                  </a:lnTo>
                  <a:lnTo>
                    <a:pt x="5551" y="5088"/>
                  </a:lnTo>
                  <a:lnTo>
                    <a:pt x="5509" y="5147"/>
                  </a:lnTo>
                  <a:lnTo>
                    <a:pt x="5471" y="5212"/>
                  </a:lnTo>
                  <a:lnTo>
                    <a:pt x="5430" y="5274"/>
                  </a:lnTo>
                  <a:lnTo>
                    <a:pt x="5385" y="5333"/>
                  </a:lnTo>
                  <a:lnTo>
                    <a:pt x="5330" y="5388"/>
                  </a:lnTo>
                  <a:lnTo>
                    <a:pt x="5278" y="5447"/>
                  </a:lnTo>
                  <a:lnTo>
                    <a:pt x="5223" y="5499"/>
                  </a:lnTo>
                  <a:lnTo>
                    <a:pt x="5157" y="5506"/>
                  </a:lnTo>
                  <a:lnTo>
                    <a:pt x="5098" y="5499"/>
                  </a:lnTo>
                  <a:lnTo>
                    <a:pt x="5033" y="5492"/>
                  </a:lnTo>
                  <a:lnTo>
                    <a:pt x="4970" y="5481"/>
                  </a:lnTo>
                  <a:lnTo>
                    <a:pt x="4849" y="5454"/>
                  </a:lnTo>
                  <a:lnTo>
                    <a:pt x="4739" y="5412"/>
                  </a:lnTo>
                  <a:lnTo>
                    <a:pt x="4618" y="5368"/>
                  </a:lnTo>
                  <a:lnTo>
                    <a:pt x="4504" y="5326"/>
                  </a:lnTo>
                  <a:lnTo>
                    <a:pt x="4383" y="5288"/>
                  </a:lnTo>
                  <a:lnTo>
                    <a:pt x="4258" y="5261"/>
                  </a:lnTo>
                  <a:lnTo>
                    <a:pt x="4065" y="5212"/>
                  </a:lnTo>
                  <a:lnTo>
                    <a:pt x="3871" y="5161"/>
                  </a:lnTo>
                  <a:lnTo>
                    <a:pt x="3677" y="5109"/>
                  </a:lnTo>
                  <a:lnTo>
                    <a:pt x="3484" y="5054"/>
                  </a:lnTo>
                  <a:lnTo>
                    <a:pt x="3297" y="4994"/>
                  </a:lnTo>
                  <a:lnTo>
                    <a:pt x="3110" y="4919"/>
                  </a:lnTo>
                  <a:lnTo>
                    <a:pt x="2925" y="4846"/>
                  </a:lnTo>
                  <a:lnTo>
                    <a:pt x="2752" y="4752"/>
                  </a:lnTo>
                  <a:lnTo>
                    <a:pt x="2617" y="4694"/>
                  </a:lnTo>
                  <a:lnTo>
                    <a:pt x="2482" y="4628"/>
                  </a:lnTo>
                  <a:lnTo>
                    <a:pt x="2358" y="4559"/>
                  </a:lnTo>
                  <a:lnTo>
                    <a:pt x="2222" y="4493"/>
                  </a:lnTo>
                  <a:lnTo>
                    <a:pt x="2095" y="4427"/>
                  </a:lnTo>
                  <a:lnTo>
                    <a:pt x="1963" y="4358"/>
                  </a:lnTo>
                  <a:lnTo>
                    <a:pt x="1836" y="4306"/>
                  </a:lnTo>
                  <a:lnTo>
                    <a:pt x="1704" y="4259"/>
                  </a:lnTo>
                  <a:lnTo>
                    <a:pt x="1655" y="4172"/>
                  </a:lnTo>
                  <a:lnTo>
                    <a:pt x="1611" y="4086"/>
                  </a:lnTo>
                  <a:lnTo>
                    <a:pt x="1577" y="3992"/>
                  </a:lnTo>
                  <a:lnTo>
                    <a:pt x="1549" y="3899"/>
                  </a:lnTo>
                  <a:lnTo>
                    <a:pt x="1520" y="3799"/>
                  </a:lnTo>
                  <a:lnTo>
                    <a:pt x="1490" y="3706"/>
                  </a:lnTo>
                  <a:lnTo>
                    <a:pt x="1462" y="3612"/>
                  </a:lnTo>
                  <a:lnTo>
                    <a:pt x="1424" y="3519"/>
                  </a:lnTo>
                  <a:lnTo>
                    <a:pt x="1355" y="3373"/>
                  </a:lnTo>
                  <a:lnTo>
                    <a:pt x="1283" y="3218"/>
                  </a:lnTo>
                  <a:lnTo>
                    <a:pt x="1203" y="3073"/>
                  </a:lnTo>
                  <a:lnTo>
                    <a:pt x="1123" y="2924"/>
                  </a:lnTo>
                  <a:lnTo>
                    <a:pt x="1044" y="2790"/>
                  </a:lnTo>
                  <a:lnTo>
                    <a:pt x="961" y="2644"/>
                  </a:lnTo>
                  <a:lnTo>
                    <a:pt x="881" y="2496"/>
                  </a:lnTo>
                  <a:lnTo>
                    <a:pt x="802" y="2358"/>
                  </a:lnTo>
                  <a:lnTo>
                    <a:pt x="760" y="2316"/>
                  </a:lnTo>
                  <a:lnTo>
                    <a:pt x="730" y="2267"/>
                  </a:lnTo>
                  <a:lnTo>
                    <a:pt x="695" y="2223"/>
                  </a:lnTo>
                  <a:lnTo>
                    <a:pt x="667" y="2181"/>
                  </a:lnTo>
                  <a:lnTo>
                    <a:pt x="622" y="2088"/>
                  </a:lnTo>
                  <a:lnTo>
                    <a:pt x="574" y="1988"/>
                  </a:lnTo>
                  <a:lnTo>
                    <a:pt x="535" y="1895"/>
                  </a:lnTo>
                  <a:lnTo>
                    <a:pt x="494" y="1794"/>
                  </a:lnTo>
                  <a:lnTo>
                    <a:pt x="443" y="1701"/>
                  </a:lnTo>
                  <a:lnTo>
                    <a:pt x="380" y="1615"/>
                  </a:lnTo>
                  <a:lnTo>
                    <a:pt x="370" y="1549"/>
                  </a:lnTo>
                  <a:lnTo>
                    <a:pt x="350" y="1477"/>
                  </a:lnTo>
                  <a:lnTo>
                    <a:pt x="322" y="1414"/>
                  </a:lnTo>
                  <a:lnTo>
                    <a:pt x="287" y="1348"/>
                  </a:lnTo>
                  <a:lnTo>
                    <a:pt x="263" y="1290"/>
                  </a:lnTo>
                  <a:lnTo>
                    <a:pt x="235" y="1221"/>
                  </a:lnTo>
                  <a:lnTo>
                    <a:pt x="215" y="1155"/>
                  </a:lnTo>
                  <a:lnTo>
                    <a:pt x="201" y="1082"/>
                  </a:lnTo>
                  <a:lnTo>
                    <a:pt x="187" y="1054"/>
                  </a:lnTo>
                  <a:lnTo>
                    <a:pt x="183" y="1023"/>
                  </a:lnTo>
                  <a:lnTo>
                    <a:pt x="169" y="996"/>
                  </a:lnTo>
                  <a:lnTo>
                    <a:pt x="163" y="962"/>
                  </a:lnTo>
                  <a:lnTo>
                    <a:pt x="149" y="933"/>
                  </a:lnTo>
                  <a:lnTo>
                    <a:pt x="135" y="902"/>
                  </a:lnTo>
                  <a:lnTo>
                    <a:pt x="121" y="875"/>
                  </a:lnTo>
                  <a:lnTo>
                    <a:pt x="100" y="855"/>
                  </a:lnTo>
                  <a:lnTo>
                    <a:pt x="94" y="781"/>
                  </a:lnTo>
                  <a:lnTo>
                    <a:pt x="83" y="723"/>
                  </a:lnTo>
                  <a:lnTo>
                    <a:pt x="56" y="654"/>
                  </a:lnTo>
                  <a:lnTo>
                    <a:pt x="34" y="588"/>
                  </a:lnTo>
                  <a:lnTo>
                    <a:pt x="14" y="530"/>
                  </a:lnTo>
                  <a:lnTo>
                    <a:pt x="7" y="460"/>
                  </a:lnTo>
                  <a:lnTo>
                    <a:pt x="0" y="429"/>
                  </a:lnTo>
                  <a:lnTo>
                    <a:pt x="7" y="401"/>
                  </a:lnTo>
                  <a:lnTo>
                    <a:pt x="14" y="366"/>
                  </a:lnTo>
                  <a:lnTo>
                    <a:pt x="21" y="336"/>
                  </a:lnTo>
                  <a:lnTo>
                    <a:pt x="42" y="294"/>
                  </a:lnTo>
                  <a:lnTo>
                    <a:pt x="69" y="263"/>
                  </a:lnTo>
                  <a:lnTo>
                    <a:pt x="100" y="236"/>
                  </a:lnTo>
                  <a:lnTo>
                    <a:pt x="128" y="201"/>
                  </a:lnTo>
                  <a:lnTo>
                    <a:pt x="155" y="173"/>
                  </a:lnTo>
                  <a:lnTo>
                    <a:pt x="177" y="142"/>
                  </a:lnTo>
                  <a:lnTo>
                    <a:pt x="183" y="129"/>
                  </a:lnTo>
                  <a:lnTo>
                    <a:pt x="183" y="107"/>
                  </a:lnTo>
                  <a:lnTo>
                    <a:pt x="183" y="87"/>
                  </a:lnTo>
                  <a:lnTo>
                    <a:pt x="177" y="69"/>
                  </a:lnTo>
                  <a:lnTo>
                    <a:pt x="221" y="49"/>
                  </a:lnTo>
                  <a:lnTo>
                    <a:pt x="270" y="35"/>
                  </a:lnTo>
                  <a:lnTo>
                    <a:pt x="315" y="28"/>
                  </a:lnTo>
                  <a:lnTo>
                    <a:pt x="370" y="21"/>
                  </a:lnTo>
                  <a:lnTo>
                    <a:pt x="422" y="14"/>
                  </a:lnTo>
                  <a:lnTo>
                    <a:pt x="474" y="14"/>
                  </a:lnTo>
                  <a:lnTo>
                    <a:pt x="529" y="8"/>
                  </a:lnTo>
                  <a:lnTo>
                    <a:pt x="581" y="0"/>
                  </a:lnTo>
                  <a:lnTo>
                    <a:pt x="629" y="8"/>
                  </a:lnTo>
                  <a:lnTo>
                    <a:pt x="667" y="28"/>
                  </a:lnTo>
                  <a:lnTo>
                    <a:pt x="708" y="49"/>
                  </a:lnTo>
                  <a:lnTo>
                    <a:pt x="743" y="69"/>
                  </a:lnTo>
                  <a:lnTo>
                    <a:pt x="802" y="121"/>
                  </a:lnTo>
                  <a:lnTo>
                    <a:pt x="854" y="187"/>
                  </a:lnTo>
                  <a:lnTo>
                    <a:pt x="903" y="263"/>
                  </a:lnTo>
                  <a:lnTo>
                    <a:pt x="947" y="336"/>
                  </a:lnTo>
                  <a:lnTo>
                    <a:pt x="996" y="401"/>
                  </a:lnTo>
                  <a:lnTo>
                    <a:pt x="1054" y="467"/>
                  </a:lnTo>
                  <a:close/>
                </a:path>
              </a:pathLst>
            </a:custGeom>
            <a:solidFill>
              <a:srgbClr val="FF666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8221" name="Freeform 29"/>
            <p:cNvSpPr>
              <a:spLocks/>
            </p:cNvSpPr>
            <p:nvPr/>
          </p:nvSpPr>
          <p:spPr bwMode="auto">
            <a:xfrm>
              <a:off x="1992" y="1703"/>
              <a:ext cx="486" cy="1213"/>
            </a:xfrm>
            <a:custGeom>
              <a:avLst/>
              <a:gdLst/>
              <a:ahLst/>
              <a:cxnLst>
                <a:cxn ang="0">
                  <a:pos x="853" y="961"/>
                </a:cxn>
                <a:cxn ang="0">
                  <a:pos x="1002" y="1376"/>
                </a:cxn>
                <a:cxn ang="0">
                  <a:pos x="1119" y="1808"/>
                </a:cxn>
                <a:cxn ang="0">
                  <a:pos x="1202" y="2136"/>
                </a:cxn>
                <a:cxn ang="0">
                  <a:pos x="1268" y="2468"/>
                </a:cxn>
                <a:cxn ang="0">
                  <a:pos x="1302" y="2834"/>
                </a:cxn>
                <a:cxn ang="0">
                  <a:pos x="1340" y="3225"/>
                </a:cxn>
                <a:cxn ang="0">
                  <a:pos x="1368" y="3625"/>
                </a:cxn>
                <a:cxn ang="0">
                  <a:pos x="1447" y="4161"/>
                </a:cxn>
                <a:cxn ang="0">
                  <a:pos x="1590" y="4645"/>
                </a:cxn>
                <a:cxn ang="0">
                  <a:pos x="1700" y="4921"/>
                </a:cxn>
                <a:cxn ang="0">
                  <a:pos x="1849" y="5180"/>
                </a:cxn>
                <a:cxn ang="0">
                  <a:pos x="2035" y="5419"/>
                </a:cxn>
                <a:cxn ang="0">
                  <a:pos x="2250" y="5619"/>
                </a:cxn>
                <a:cxn ang="0">
                  <a:pos x="2495" y="5813"/>
                </a:cxn>
                <a:cxn ang="0">
                  <a:pos x="2630" y="5920"/>
                </a:cxn>
                <a:cxn ang="0">
                  <a:pos x="2768" y="6048"/>
                </a:cxn>
                <a:cxn ang="0">
                  <a:pos x="2854" y="6172"/>
                </a:cxn>
                <a:cxn ang="0">
                  <a:pos x="2895" y="6255"/>
                </a:cxn>
                <a:cxn ang="0">
                  <a:pos x="2916" y="6341"/>
                </a:cxn>
                <a:cxn ang="0">
                  <a:pos x="2909" y="6601"/>
                </a:cxn>
                <a:cxn ang="0">
                  <a:pos x="2840" y="6940"/>
                </a:cxn>
                <a:cxn ang="0">
                  <a:pos x="2768" y="7275"/>
                </a:cxn>
                <a:cxn ang="0">
                  <a:pos x="2609" y="7275"/>
                </a:cxn>
                <a:cxn ang="0">
                  <a:pos x="2467" y="7205"/>
                </a:cxn>
                <a:cxn ang="0">
                  <a:pos x="2308" y="7067"/>
                </a:cxn>
                <a:cxn ang="0">
                  <a:pos x="2080" y="6839"/>
                </a:cxn>
                <a:cxn ang="0">
                  <a:pos x="1841" y="6574"/>
                </a:cxn>
                <a:cxn ang="0">
                  <a:pos x="1607" y="6307"/>
                </a:cxn>
                <a:cxn ang="0">
                  <a:pos x="1527" y="6148"/>
                </a:cxn>
                <a:cxn ang="0">
                  <a:pos x="1412" y="5740"/>
                </a:cxn>
                <a:cxn ang="0">
                  <a:pos x="1261" y="5226"/>
                </a:cxn>
                <a:cxn ang="0">
                  <a:pos x="1101" y="4714"/>
                </a:cxn>
                <a:cxn ang="0">
                  <a:pos x="967" y="4400"/>
                </a:cxn>
                <a:cxn ang="0">
                  <a:pos x="874" y="4071"/>
                </a:cxn>
                <a:cxn ang="0">
                  <a:pos x="753" y="3691"/>
                </a:cxn>
                <a:cxn ang="0">
                  <a:pos x="614" y="3200"/>
                </a:cxn>
                <a:cxn ang="0">
                  <a:pos x="487" y="2709"/>
                </a:cxn>
                <a:cxn ang="0">
                  <a:pos x="400" y="2350"/>
                </a:cxn>
                <a:cxn ang="0">
                  <a:pos x="341" y="2070"/>
                </a:cxn>
                <a:cxn ang="0">
                  <a:pos x="255" y="1783"/>
                </a:cxn>
                <a:cxn ang="0">
                  <a:pos x="220" y="1483"/>
                </a:cxn>
                <a:cxn ang="0">
                  <a:pos x="86" y="995"/>
                </a:cxn>
                <a:cxn ang="0">
                  <a:pos x="20" y="702"/>
                </a:cxn>
                <a:cxn ang="0">
                  <a:pos x="6" y="414"/>
                </a:cxn>
                <a:cxn ang="0">
                  <a:pos x="69" y="221"/>
                </a:cxn>
                <a:cxn ang="0">
                  <a:pos x="93" y="187"/>
                </a:cxn>
                <a:cxn ang="0">
                  <a:pos x="107" y="83"/>
                </a:cxn>
                <a:cxn ang="0">
                  <a:pos x="141" y="20"/>
                </a:cxn>
                <a:cxn ang="0">
                  <a:pos x="234" y="14"/>
                </a:cxn>
                <a:cxn ang="0">
                  <a:pos x="386" y="100"/>
                </a:cxn>
                <a:cxn ang="0">
                  <a:pos x="501" y="228"/>
                </a:cxn>
                <a:cxn ang="0">
                  <a:pos x="646" y="480"/>
                </a:cxn>
              </a:cxnLst>
              <a:rect l="0" t="0" r="r" b="b"/>
              <a:pathLst>
                <a:path w="2916" h="7282">
                  <a:moveTo>
                    <a:pt x="760" y="674"/>
                  </a:moveTo>
                  <a:lnTo>
                    <a:pt x="808" y="815"/>
                  </a:lnTo>
                  <a:lnTo>
                    <a:pt x="853" y="961"/>
                  </a:lnTo>
                  <a:lnTo>
                    <a:pt x="908" y="1096"/>
                  </a:lnTo>
                  <a:lnTo>
                    <a:pt x="953" y="1234"/>
                  </a:lnTo>
                  <a:lnTo>
                    <a:pt x="1002" y="1376"/>
                  </a:lnTo>
                  <a:lnTo>
                    <a:pt x="1046" y="1520"/>
                  </a:lnTo>
                  <a:lnTo>
                    <a:pt x="1088" y="1662"/>
                  </a:lnTo>
                  <a:lnTo>
                    <a:pt x="1119" y="1808"/>
                  </a:lnTo>
                  <a:lnTo>
                    <a:pt x="1147" y="1915"/>
                  </a:lnTo>
                  <a:lnTo>
                    <a:pt x="1175" y="2029"/>
                  </a:lnTo>
                  <a:lnTo>
                    <a:pt x="1202" y="2136"/>
                  </a:lnTo>
                  <a:lnTo>
                    <a:pt x="1227" y="2249"/>
                  </a:lnTo>
                  <a:lnTo>
                    <a:pt x="1254" y="2364"/>
                  </a:lnTo>
                  <a:lnTo>
                    <a:pt x="1268" y="2468"/>
                  </a:lnTo>
                  <a:lnTo>
                    <a:pt x="1282" y="2582"/>
                  </a:lnTo>
                  <a:lnTo>
                    <a:pt x="1282" y="2695"/>
                  </a:lnTo>
                  <a:lnTo>
                    <a:pt x="1302" y="2834"/>
                  </a:lnTo>
                  <a:lnTo>
                    <a:pt x="1313" y="2965"/>
                  </a:lnTo>
                  <a:lnTo>
                    <a:pt x="1326" y="3100"/>
                  </a:lnTo>
                  <a:lnTo>
                    <a:pt x="1340" y="3225"/>
                  </a:lnTo>
                  <a:lnTo>
                    <a:pt x="1354" y="3360"/>
                  </a:lnTo>
                  <a:lnTo>
                    <a:pt x="1361" y="3494"/>
                  </a:lnTo>
                  <a:lnTo>
                    <a:pt x="1368" y="3625"/>
                  </a:lnTo>
                  <a:lnTo>
                    <a:pt x="1368" y="3760"/>
                  </a:lnTo>
                  <a:lnTo>
                    <a:pt x="1406" y="3960"/>
                  </a:lnTo>
                  <a:lnTo>
                    <a:pt x="1447" y="4161"/>
                  </a:lnTo>
                  <a:lnTo>
                    <a:pt x="1499" y="4358"/>
                  </a:lnTo>
                  <a:lnTo>
                    <a:pt x="1555" y="4548"/>
                  </a:lnTo>
                  <a:lnTo>
                    <a:pt x="1590" y="4645"/>
                  </a:lnTo>
                  <a:lnTo>
                    <a:pt x="1620" y="4738"/>
                  </a:lnTo>
                  <a:lnTo>
                    <a:pt x="1654" y="4828"/>
                  </a:lnTo>
                  <a:lnTo>
                    <a:pt x="1700" y="4921"/>
                  </a:lnTo>
                  <a:lnTo>
                    <a:pt x="1741" y="5008"/>
                  </a:lnTo>
                  <a:lnTo>
                    <a:pt x="1793" y="5094"/>
                  </a:lnTo>
                  <a:lnTo>
                    <a:pt x="1849" y="5180"/>
                  </a:lnTo>
                  <a:lnTo>
                    <a:pt x="1907" y="5267"/>
                  </a:lnTo>
                  <a:lnTo>
                    <a:pt x="1970" y="5339"/>
                  </a:lnTo>
                  <a:lnTo>
                    <a:pt x="2035" y="5419"/>
                  </a:lnTo>
                  <a:lnTo>
                    <a:pt x="2100" y="5488"/>
                  </a:lnTo>
                  <a:lnTo>
                    <a:pt x="2173" y="5554"/>
                  </a:lnTo>
                  <a:lnTo>
                    <a:pt x="2250" y="5619"/>
                  </a:lnTo>
                  <a:lnTo>
                    <a:pt x="2322" y="5685"/>
                  </a:lnTo>
                  <a:lnTo>
                    <a:pt x="2408" y="5747"/>
                  </a:lnTo>
                  <a:lnTo>
                    <a:pt x="2495" y="5813"/>
                  </a:lnTo>
                  <a:lnTo>
                    <a:pt x="2536" y="5848"/>
                  </a:lnTo>
                  <a:lnTo>
                    <a:pt x="2581" y="5878"/>
                  </a:lnTo>
                  <a:lnTo>
                    <a:pt x="2630" y="5920"/>
                  </a:lnTo>
                  <a:lnTo>
                    <a:pt x="2682" y="5969"/>
                  </a:lnTo>
                  <a:lnTo>
                    <a:pt x="2730" y="6007"/>
                  </a:lnTo>
                  <a:lnTo>
                    <a:pt x="2768" y="6048"/>
                  </a:lnTo>
                  <a:lnTo>
                    <a:pt x="2809" y="6093"/>
                  </a:lnTo>
                  <a:lnTo>
                    <a:pt x="2847" y="6142"/>
                  </a:lnTo>
                  <a:lnTo>
                    <a:pt x="2854" y="6172"/>
                  </a:lnTo>
                  <a:lnTo>
                    <a:pt x="2868" y="6200"/>
                  </a:lnTo>
                  <a:lnTo>
                    <a:pt x="2881" y="6228"/>
                  </a:lnTo>
                  <a:lnTo>
                    <a:pt x="2895" y="6255"/>
                  </a:lnTo>
                  <a:lnTo>
                    <a:pt x="2909" y="6280"/>
                  </a:lnTo>
                  <a:lnTo>
                    <a:pt x="2916" y="6307"/>
                  </a:lnTo>
                  <a:lnTo>
                    <a:pt x="2916" y="6341"/>
                  </a:lnTo>
                  <a:lnTo>
                    <a:pt x="2909" y="6366"/>
                  </a:lnTo>
                  <a:lnTo>
                    <a:pt x="2916" y="6487"/>
                  </a:lnTo>
                  <a:lnTo>
                    <a:pt x="2909" y="6601"/>
                  </a:lnTo>
                  <a:lnTo>
                    <a:pt x="2895" y="6715"/>
                  </a:lnTo>
                  <a:lnTo>
                    <a:pt x="2868" y="6825"/>
                  </a:lnTo>
                  <a:lnTo>
                    <a:pt x="2840" y="6940"/>
                  </a:lnTo>
                  <a:lnTo>
                    <a:pt x="2817" y="7047"/>
                  </a:lnTo>
                  <a:lnTo>
                    <a:pt x="2788" y="7161"/>
                  </a:lnTo>
                  <a:lnTo>
                    <a:pt x="2768" y="7275"/>
                  </a:lnTo>
                  <a:lnTo>
                    <a:pt x="2716" y="7282"/>
                  </a:lnTo>
                  <a:lnTo>
                    <a:pt x="2653" y="7282"/>
                  </a:lnTo>
                  <a:lnTo>
                    <a:pt x="2609" y="7275"/>
                  </a:lnTo>
                  <a:lnTo>
                    <a:pt x="2561" y="7261"/>
                  </a:lnTo>
                  <a:lnTo>
                    <a:pt x="2515" y="7234"/>
                  </a:lnTo>
                  <a:lnTo>
                    <a:pt x="2467" y="7205"/>
                  </a:lnTo>
                  <a:lnTo>
                    <a:pt x="2429" y="7182"/>
                  </a:lnTo>
                  <a:lnTo>
                    <a:pt x="2388" y="7147"/>
                  </a:lnTo>
                  <a:lnTo>
                    <a:pt x="2308" y="7067"/>
                  </a:lnTo>
                  <a:lnTo>
                    <a:pt x="2235" y="6988"/>
                  </a:lnTo>
                  <a:lnTo>
                    <a:pt x="2163" y="6908"/>
                  </a:lnTo>
                  <a:lnTo>
                    <a:pt x="2080" y="6839"/>
                  </a:lnTo>
                  <a:lnTo>
                    <a:pt x="2008" y="6746"/>
                  </a:lnTo>
                  <a:lnTo>
                    <a:pt x="1928" y="6660"/>
                  </a:lnTo>
                  <a:lnTo>
                    <a:pt x="1841" y="6574"/>
                  </a:lnTo>
                  <a:lnTo>
                    <a:pt x="1762" y="6487"/>
                  </a:lnTo>
                  <a:lnTo>
                    <a:pt x="1682" y="6401"/>
                  </a:lnTo>
                  <a:lnTo>
                    <a:pt x="1607" y="6307"/>
                  </a:lnTo>
                  <a:lnTo>
                    <a:pt x="1582" y="6258"/>
                  </a:lnTo>
                  <a:lnTo>
                    <a:pt x="1555" y="6206"/>
                  </a:lnTo>
                  <a:lnTo>
                    <a:pt x="1527" y="6148"/>
                  </a:lnTo>
                  <a:lnTo>
                    <a:pt x="1513" y="6086"/>
                  </a:lnTo>
                  <a:lnTo>
                    <a:pt x="1469" y="5913"/>
                  </a:lnTo>
                  <a:lnTo>
                    <a:pt x="1412" y="5740"/>
                  </a:lnTo>
                  <a:lnTo>
                    <a:pt x="1368" y="5575"/>
                  </a:lnTo>
                  <a:lnTo>
                    <a:pt x="1313" y="5402"/>
                  </a:lnTo>
                  <a:lnTo>
                    <a:pt x="1261" y="5226"/>
                  </a:lnTo>
                  <a:lnTo>
                    <a:pt x="1209" y="5060"/>
                  </a:lnTo>
                  <a:lnTo>
                    <a:pt x="1153" y="4887"/>
                  </a:lnTo>
                  <a:lnTo>
                    <a:pt x="1101" y="4714"/>
                  </a:lnTo>
                  <a:lnTo>
                    <a:pt x="1054" y="4613"/>
                  </a:lnTo>
                  <a:lnTo>
                    <a:pt x="1009" y="4507"/>
                  </a:lnTo>
                  <a:lnTo>
                    <a:pt x="967" y="4400"/>
                  </a:lnTo>
                  <a:lnTo>
                    <a:pt x="933" y="4293"/>
                  </a:lnTo>
                  <a:lnTo>
                    <a:pt x="902" y="4185"/>
                  </a:lnTo>
                  <a:lnTo>
                    <a:pt x="874" y="4071"/>
                  </a:lnTo>
                  <a:lnTo>
                    <a:pt x="839" y="3960"/>
                  </a:lnTo>
                  <a:lnTo>
                    <a:pt x="815" y="3853"/>
                  </a:lnTo>
                  <a:lnTo>
                    <a:pt x="753" y="3691"/>
                  </a:lnTo>
                  <a:lnTo>
                    <a:pt x="701" y="3532"/>
                  </a:lnTo>
                  <a:lnTo>
                    <a:pt x="660" y="3366"/>
                  </a:lnTo>
                  <a:lnTo>
                    <a:pt x="614" y="3200"/>
                  </a:lnTo>
                  <a:lnTo>
                    <a:pt x="573" y="3031"/>
                  </a:lnTo>
                  <a:lnTo>
                    <a:pt x="535" y="2871"/>
                  </a:lnTo>
                  <a:lnTo>
                    <a:pt x="487" y="2709"/>
                  </a:lnTo>
                  <a:lnTo>
                    <a:pt x="435" y="2551"/>
                  </a:lnTo>
                  <a:lnTo>
                    <a:pt x="421" y="2450"/>
                  </a:lnTo>
                  <a:lnTo>
                    <a:pt x="400" y="2350"/>
                  </a:lnTo>
                  <a:lnTo>
                    <a:pt x="380" y="2257"/>
                  </a:lnTo>
                  <a:lnTo>
                    <a:pt x="358" y="2163"/>
                  </a:lnTo>
                  <a:lnTo>
                    <a:pt x="341" y="2070"/>
                  </a:lnTo>
                  <a:lnTo>
                    <a:pt x="314" y="1977"/>
                  </a:lnTo>
                  <a:lnTo>
                    <a:pt x="279" y="1883"/>
                  </a:lnTo>
                  <a:lnTo>
                    <a:pt x="255" y="1783"/>
                  </a:lnTo>
                  <a:lnTo>
                    <a:pt x="255" y="1683"/>
                  </a:lnTo>
                  <a:lnTo>
                    <a:pt x="242" y="1583"/>
                  </a:lnTo>
                  <a:lnTo>
                    <a:pt x="220" y="1483"/>
                  </a:lnTo>
                  <a:lnTo>
                    <a:pt x="200" y="1382"/>
                  </a:lnTo>
                  <a:lnTo>
                    <a:pt x="148" y="1189"/>
                  </a:lnTo>
                  <a:lnTo>
                    <a:pt x="86" y="995"/>
                  </a:lnTo>
                  <a:lnTo>
                    <a:pt x="61" y="895"/>
                  </a:lnTo>
                  <a:lnTo>
                    <a:pt x="41" y="802"/>
                  </a:lnTo>
                  <a:lnTo>
                    <a:pt x="20" y="702"/>
                  </a:lnTo>
                  <a:lnTo>
                    <a:pt x="6" y="608"/>
                  </a:lnTo>
                  <a:lnTo>
                    <a:pt x="0" y="515"/>
                  </a:lnTo>
                  <a:lnTo>
                    <a:pt x="6" y="414"/>
                  </a:lnTo>
                  <a:lnTo>
                    <a:pt x="20" y="322"/>
                  </a:lnTo>
                  <a:lnTo>
                    <a:pt x="47" y="228"/>
                  </a:lnTo>
                  <a:lnTo>
                    <a:pt x="69" y="221"/>
                  </a:lnTo>
                  <a:lnTo>
                    <a:pt x="79" y="215"/>
                  </a:lnTo>
                  <a:lnTo>
                    <a:pt x="86" y="201"/>
                  </a:lnTo>
                  <a:lnTo>
                    <a:pt x="93" y="187"/>
                  </a:lnTo>
                  <a:lnTo>
                    <a:pt x="99" y="155"/>
                  </a:lnTo>
                  <a:lnTo>
                    <a:pt x="99" y="121"/>
                  </a:lnTo>
                  <a:lnTo>
                    <a:pt x="107" y="83"/>
                  </a:lnTo>
                  <a:lnTo>
                    <a:pt x="113" y="55"/>
                  </a:lnTo>
                  <a:lnTo>
                    <a:pt x="127" y="34"/>
                  </a:lnTo>
                  <a:lnTo>
                    <a:pt x="141" y="20"/>
                  </a:lnTo>
                  <a:lnTo>
                    <a:pt x="155" y="14"/>
                  </a:lnTo>
                  <a:lnTo>
                    <a:pt x="179" y="0"/>
                  </a:lnTo>
                  <a:lnTo>
                    <a:pt x="234" y="14"/>
                  </a:lnTo>
                  <a:lnTo>
                    <a:pt x="293" y="42"/>
                  </a:lnTo>
                  <a:lnTo>
                    <a:pt x="341" y="69"/>
                  </a:lnTo>
                  <a:lnTo>
                    <a:pt x="386" y="100"/>
                  </a:lnTo>
                  <a:lnTo>
                    <a:pt x="427" y="141"/>
                  </a:lnTo>
                  <a:lnTo>
                    <a:pt x="459" y="183"/>
                  </a:lnTo>
                  <a:lnTo>
                    <a:pt x="501" y="228"/>
                  </a:lnTo>
                  <a:lnTo>
                    <a:pt x="528" y="276"/>
                  </a:lnTo>
                  <a:lnTo>
                    <a:pt x="587" y="373"/>
                  </a:lnTo>
                  <a:lnTo>
                    <a:pt x="646" y="480"/>
                  </a:lnTo>
                  <a:lnTo>
                    <a:pt x="701" y="581"/>
                  </a:lnTo>
                  <a:lnTo>
                    <a:pt x="760" y="674"/>
                  </a:lnTo>
                  <a:close/>
                </a:path>
              </a:pathLst>
            </a:custGeom>
            <a:solidFill>
              <a:srgbClr val="C9CCD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8222" name="Freeform 30"/>
            <p:cNvSpPr>
              <a:spLocks/>
            </p:cNvSpPr>
            <p:nvPr/>
          </p:nvSpPr>
          <p:spPr bwMode="auto">
            <a:xfrm>
              <a:off x="2624" y="1766"/>
              <a:ext cx="28" cy="35"/>
            </a:xfrm>
            <a:custGeom>
              <a:avLst/>
              <a:gdLst/>
              <a:ahLst/>
              <a:cxnLst>
                <a:cxn ang="0">
                  <a:pos x="169" y="83"/>
                </a:cxn>
                <a:cxn ang="0">
                  <a:pos x="155" y="100"/>
                </a:cxn>
                <a:cxn ang="0">
                  <a:pos x="135" y="114"/>
                </a:cxn>
                <a:cxn ang="0">
                  <a:pos x="106" y="121"/>
                </a:cxn>
                <a:cxn ang="0">
                  <a:pos x="86" y="135"/>
                </a:cxn>
                <a:cxn ang="0">
                  <a:pos x="69" y="149"/>
                </a:cxn>
                <a:cxn ang="0">
                  <a:pos x="48" y="163"/>
                </a:cxn>
                <a:cxn ang="0">
                  <a:pos x="34" y="183"/>
                </a:cxn>
                <a:cxn ang="0">
                  <a:pos x="27" y="207"/>
                </a:cxn>
                <a:cxn ang="0">
                  <a:pos x="48" y="183"/>
                </a:cxn>
                <a:cxn ang="0">
                  <a:pos x="55" y="155"/>
                </a:cxn>
                <a:cxn ang="0">
                  <a:pos x="48" y="135"/>
                </a:cxn>
                <a:cxn ang="0">
                  <a:pos x="41" y="107"/>
                </a:cxn>
                <a:cxn ang="0">
                  <a:pos x="27" y="83"/>
                </a:cxn>
                <a:cxn ang="0">
                  <a:pos x="14" y="63"/>
                </a:cxn>
                <a:cxn ang="0">
                  <a:pos x="0" y="34"/>
                </a:cxn>
                <a:cxn ang="0">
                  <a:pos x="0" y="0"/>
                </a:cxn>
                <a:cxn ang="0">
                  <a:pos x="20" y="14"/>
                </a:cxn>
                <a:cxn ang="0">
                  <a:pos x="41" y="28"/>
                </a:cxn>
                <a:cxn ang="0">
                  <a:pos x="61" y="34"/>
                </a:cxn>
                <a:cxn ang="0">
                  <a:pos x="83" y="48"/>
                </a:cxn>
                <a:cxn ang="0">
                  <a:pos x="100" y="55"/>
                </a:cxn>
                <a:cxn ang="0">
                  <a:pos x="121" y="69"/>
                </a:cxn>
                <a:cxn ang="0">
                  <a:pos x="141" y="77"/>
                </a:cxn>
                <a:cxn ang="0">
                  <a:pos x="169" y="83"/>
                </a:cxn>
              </a:cxnLst>
              <a:rect l="0" t="0" r="r" b="b"/>
              <a:pathLst>
                <a:path w="169" h="207">
                  <a:moveTo>
                    <a:pt x="169" y="83"/>
                  </a:moveTo>
                  <a:lnTo>
                    <a:pt x="155" y="100"/>
                  </a:lnTo>
                  <a:lnTo>
                    <a:pt x="135" y="114"/>
                  </a:lnTo>
                  <a:lnTo>
                    <a:pt x="106" y="121"/>
                  </a:lnTo>
                  <a:lnTo>
                    <a:pt x="86" y="135"/>
                  </a:lnTo>
                  <a:lnTo>
                    <a:pt x="69" y="149"/>
                  </a:lnTo>
                  <a:lnTo>
                    <a:pt x="48" y="163"/>
                  </a:lnTo>
                  <a:lnTo>
                    <a:pt x="34" y="183"/>
                  </a:lnTo>
                  <a:lnTo>
                    <a:pt x="27" y="207"/>
                  </a:lnTo>
                  <a:lnTo>
                    <a:pt x="48" y="183"/>
                  </a:lnTo>
                  <a:lnTo>
                    <a:pt x="55" y="155"/>
                  </a:lnTo>
                  <a:lnTo>
                    <a:pt x="48" y="135"/>
                  </a:lnTo>
                  <a:lnTo>
                    <a:pt x="41" y="107"/>
                  </a:lnTo>
                  <a:lnTo>
                    <a:pt x="27" y="83"/>
                  </a:lnTo>
                  <a:lnTo>
                    <a:pt x="14" y="63"/>
                  </a:lnTo>
                  <a:lnTo>
                    <a:pt x="0" y="34"/>
                  </a:lnTo>
                  <a:lnTo>
                    <a:pt x="0" y="0"/>
                  </a:lnTo>
                  <a:lnTo>
                    <a:pt x="20" y="14"/>
                  </a:lnTo>
                  <a:lnTo>
                    <a:pt x="41" y="28"/>
                  </a:lnTo>
                  <a:lnTo>
                    <a:pt x="61" y="34"/>
                  </a:lnTo>
                  <a:lnTo>
                    <a:pt x="83" y="48"/>
                  </a:lnTo>
                  <a:lnTo>
                    <a:pt x="100" y="55"/>
                  </a:lnTo>
                  <a:lnTo>
                    <a:pt x="121" y="69"/>
                  </a:lnTo>
                  <a:lnTo>
                    <a:pt x="141" y="77"/>
                  </a:lnTo>
                  <a:lnTo>
                    <a:pt x="169" y="83"/>
                  </a:lnTo>
                  <a:close/>
                </a:path>
              </a:pathLst>
            </a:custGeom>
            <a:solidFill>
              <a:srgbClr val="99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8223" name="Freeform 31"/>
            <p:cNvSpPr>
              <a:spLocks/>
            </p:cNvSpPr>
            <p:nvPr/>
          </p:nvSpPr>
          <p:spPr bwMode="auto">
            <a:xfrm>
              <a:off x="2626" y="1795"/>
              <a:ext cx="234" cy="284"/>
            </a:xfrm>
            <a:custGeom>
              <a:avLst/>
              <a:gdLst/>
              <a:ahLst/>
              <a:cxnLst>
                <a:cxn ang="0">
                  <a:pos x="1088" y="512"/>
                </a:cxn>
                <a:cxn ang="0">
                  <a:pos x="1153" y="792"/>
                </a:cxn>
                <a:cxn ang="0">
                  <a:pos x="1254" y="1058"/>
                </a:cxn>
                <a:cxn ang="0">
                  <a:pos x="1361" y="1327"/>
                </a:cxn>
                <a:cxn ang="0">
                  <a:pos x="1382" y="1486"/>
                </a:cxn>
                <a:cxn ang="0">
                  <a:pos x="1313" y="1566"/>
                </a:cxn>
                <a:cxn ang="0">
                  <a:pos x="1233" y="1646"/>
                </a:cxn>
                <a:cxn ang="0">
                  <a:pos x="1175" y="1680"/>
                </a:cxn>
                <a:cxn ang="0">
                  <a:pos x="1126" y="1687"/>
                </a:cxn>
                <a:cxn ang="0">
                  <a:pos x="1067" y="1693"/>
                </a:cxn>
                <a:cxn ang="0">
                  <a:pos x="1002" y="1701"/>
                </a:cxn>
                <a:cxn ang="0">
                  <a:pos x="908" y="1680"/>
                </a:cxn>
                <a:cxn ang="0">
                  <a:pos x="787" y="1615"/>
                </a:cxn>
                <a:cxn ang="0">
                  <a:pos x="680" y="1521"/>
                </a:cxn>
                <a:cxn ang="0">
                  <a:pos x="573" y="1407"/>
                </a:cxn>
                <a:cxn ang="0">
                  <a:pos x="487" y="1266"/>
                </a:cxn>
                <a:cxn ang="0">
                  <a:pos x="427" y="1120"/>
                </a:cxn>
                <a:cxn ang="0">
                  <a:pos x="414" y="955"/>
                </a:cxn>
                <a:cxn ang="0">
                  <a:pos x="441" y="840"/>
                </a:cxn>
                <a:cxn ang="0">
                  <a:pos x="452" y="778"/>
                </a:cxn>
                <a:cxn ang="0">
                  <a:pos x="441" y="719"/>
                </a:cxn>
                <a:cxn ang="0">
                  <a:pos x="441" y="653"/>
                </a:cxn>
                <a:cxn ang="0">
                  <a:pos x="459" y="592"/>
                </a:cxn>
                <a:cxn ang="0">
                  <a:pos x="459" y="546"/>
                </a:cxn>
                <a:cxn ang="0">
                  <a:pos x="427" y="498"/>
                </a:cxn>
                <a:cxn ang="0">
                  <a:pos x="355" y="460"/>
                </a:cxn>
                <a:cxn ang="0">
                  <a:pos x="272" y="432"/>
                </a:cxn>
                <a:cxn ang="0">
                  <a:pos x="207" y="411"/>
                </a:cxn>
                <a:cxn ang="0">
                  <a:pos x="141" y="397"/>
                </a:cxn>
                <a:cxn ang="0">
                  <a:pos x="86" y="360"/>
                </a:cxn>
                <a:cxn ang="0">
                  <a:pos x="41" y="311"/>
                </a:cxn>
                <a:cxn ang="0">
                  <a:pos x="20" y="259"/>
                </a:cxn>
                <a:cxn ang="0">
                  <a:pos x="6" y="212"/>
                </a:cxn>
                <a:cxn ang="0">
                  <a:pos x="0" y="166"/>
                </a:cxn>
                <a:cxn ang="0">
                  <a:pos x="0" y="111"/>
                </a:cxn>
                <a:cxn ang="0">
                  <a:pos x="69" y="66"/>
                </a:cxn>
                <a:cxn ang="0">
                  <a:pos x="213" y="25"/>
                </a:cxn>
                <a:cxn ang="0">
                  <a:pos x="358" y="0"/>
                </a:cxn>
                <a:cxn ang="0">
                  <a:pos x="466" y="7"/>
                </a:cxn>
                <a:cxn ang="0">
                  <a:pos x="535" y="25"/>
                </a:cxn>
                <a:cxn ang="0">
                  <a:pos x="635" y="80"/>
                </a:cxn>
                <a:cxn ang="0">
                  <a:pos x="781" y="138"/>
                </a:cxn>
                <a:cxn ang="0">
                  <a:pos x="916" y="204"/>
                </a:cxn>
                <a:cxn ang="0">
                  <a:pos x="1002" y="281"/>
                </a:cxn>
                <a:cxn ang="0">
                  <a:pos x="1046" y="339"/>
                </a:cxn>
              </a:cxnLst>
              <a:rect l="0" t="0" r="r" b="b"/>
              <a:pathLst>
                <a:path w="1406" h="1701">
                  <a:moveTo>
                    <a:pt x="1067" y="380"/>
                  </a:moveTo>
                  <a:lnTo>
                    <a:pt x="1088" y="512"/>
                  </a:lnTo>
                  <a:lnTo>
                    <a:pt x="1119" y="653"/>
                  </a:lnTo>
                  <a:lnTo>
                    <a:pt x="1153" y="792"/>
                  </a:lnTo>
                  <a:lnTo>
                    <a:pt x="1202" y="927"/>
                  </a:lnTo>
                  <a:lnTo>
                    <a:pt x="1254" y="1058"/>
                  </a:lnTo>
                  <a:lnTo>
                    <a:pt x="1305" y="1192"/>
                  </a:lnTo>
                  <a:lnTo>
                    <a:pt x="1361" y="1327"/>
                  </a:lnTo>
                  <a:lnTo>
                    <a:pt x="1406" y="1459"/>
                  </a:lnTo>
                  <a:lnTo>
                    <a:pt x="1382" y="1486"/>
                  </a:lnTo>
                  <a:lnTo>
                    <a:pt x="1348" y="1525"/>
                  </a:lnTo>
                  <a:lnTo>
                    <a:pt x="1313" y="1566"/>
                  </a:lnTo>
                  <a:lnTo>
                    <a:pt x="1274" y="1607"/>
                  </a:lnTo>
                  <a:lnTo>
                    <a:pt x="1233" y="1646"/>
                  </a:lnTo>
                  <a:lnTo>
                    <a:pt x="1195" y="1673"/>
                  </a:lnTo>
                  <a:lnTo>
                    <a:pt x="1175" y="1680"/>
                  </a:lnTo>
                  <a:lnTo>
                    <a:pt x="1153" y="1687"/>
                  </a:lnTo>
                  <a:lnTo>
                    <a:pt x="1126" y="1687"/>
                  </a:lnTo>
                  <a:lnTo>
                    <a:pt x="1101" y="1687"/>
                  </a:lnTo>
                  <a:lnTo>
                    <a:pt x="1067" y="1693"/>
                  </a:lnTo>
                  <a:lnTo>
                    <a:pt x="1032" y="1701"/>
                  </a:lnTo>
                  <a:lnTo>
                    <a:pt x="1002" y="1701"/>
                  </a:lnTo>
                  <a:lnTo>
                    <a:pt x="967" y="1701"/>
                  </a:lnTo>
                  <a:lnTo>
                    <a:pt x="908" y="1680"/>
                  </a:lnTo>
                  <a:lnTo>
                    <a:pt x="846" y="1652"/>
                  </a:lnTo>
                  <a:lnTo>
                    <a:pt x="787" y="1615"/>
                  </a:lnTo>
                  <a:lnTo>
                    <a:pt x="735" y="1566"/>
                  </a:lnTo>
                  <a:lnTo>
                    <a:pt x="680" y="1521"/>
                  </a:lnTo>
                  <a:lnTo>
                    <a:pt x="635" y="1465"/>
                  </a:lnTo>
                  <a:lnTo>
                    <a:pt x="573" y="1407"/>
                  </a:lnTo>
                  <a:lnTo>
                    <a:pt x="528" y="1338"/>
                  </a:lnTo>
                  <a:lnTo>
                    <a:pt x="487" y="1266"/>
                  </a:lnTo>
                  <a:lnTo>
                    <a:pt x="452" y="1192"/>
                  </a:lnTo>
                  <a:lnTo>
                    <a:pt x="427" y="1120"/>
                  </a:lnTo>
                  <a:lnTo>
                    <a:pt x="414" y="1041"/>
                  </a:lnTo>
                  <a:lnTo>
                    <a:pt x="414" y="955"/>
                  </a:lnTo>
                  <a:lnTo>
                    <a:pt x="421" y="871"/>
                  </a:lnTo>
                  <a:lnTo>
                    <a:pt x="441" y="840"/>
                  </a:lnTo>
                  <a:lnTo>
                    <a:pt x="452" y="812"/>
                  </a:lnTo>
                  <a:lnTo>
                    <a:pt x="452" y="778"/>
                  </a:lnTo>
                  <a:lnTo>
                    <a:pt x="449" y="754"/>
                  </a:lnTo>
                  <a:lnTo>
                    <a:pt x="441" y="719"/>
                  </a:lnTo>
                  <a:lnTo>
                    <a:pt x="441" y="685"/>
                  </a:lnTo>
                  <a:lnTo>
                    <a:pt x="441" y="653"/>
                  </a:lnTo>
                  <a:lnTo>
                    <a:pt x="452" y="619"/>
                  </a:lnTo>
                  <a:lnTo>
                    <a:pt x="459" y="592"/>
                  </a:lnTo>
                  <a:lnTo>
                    <a:pt x="459" y="567"/>
                  </a:lnTo>
                  <a:lnTo>
                    <a:pt x="459" y="546"/>
                  </a:lnTo>
                  <a:lnTo>
                    <a:pt x="449" y="532"/>
                  </a:lnTo>
                  <a:lnTo>
                    <a:pt x="427" y="498"/>
                  </a:lnTo>
                  <a:lnTo>
                    <a:pt x="393" y="481"/>
                  </a:lnTo>
                  <a:lnTo>
                    <a:pt x="355" y="460"/>
                  </a:lnTo>
                  <a:lnTo>
                    <a:pt x="314" y="446"/>
                  </a:lnTo>
                  <a:lnTo>
                    <a:pt x="272" y="432"/>
                  </a:lnTo>
                  <a:lnTo>
                    <a:pt x="242" y="411"/>
                  </a:lnTo>
                  <a:lnTo>
                    <a:pt x="207" y="411"/>
                  </a:lnTo>
                  <a:lnTo>
                    <a:pt x="172" y="405"/>
                  </a:lnTo>
                  <a:lnTo>
                    <a:pt x="141" y="397"/>
                  </a:lnTo>
                  <a:lnTo>
                    <a:pt x="113" y="380"/>
                  </a:lnTo>
                  <a:lnTo>
                    <a:pt x="86" y="360"/>
                  </a:lnTo>
                  <a:lnTo>
                    <a:pt x="61" y="339"/>
                  </a:lnTo>
                  <a:lnTo>
                    <a:pt x="41" y="311"/>
                  </a:lnTo>
                  <a:lnTo>
                    <a:pt x="27" y="287"/>
                  </a:lnTo>
                  <a:lnTo>
                    <a:pt x="20" y="259"/>
                  </a:lnTo>
                  <a:lnTo>
                    <a:pt x="13" y="239"/>
                  </a:lnTo>
                  <a:lnTo>
                    <a:pt x="6" y="212"/>
                  </a:lnTo>
                  <a:lnTo>
                    <a:pt x="6" y="187"/>
                  </a:lnTo>
                  <a:lnTo>
                    <a:pt x="0" y="166"/>
                  </a:lnTo>
                  <a:lnTo>
                    <a:pt x="0" y="138"/>
                  </a:lnTo>
                  <a:lnTo>
                    <a:pt x="0" y="111"/>
                  </a:lnTo>
                  <a:lnTo>
                    <a:pt x="0" y="86"/>
                  </a:lnTo>
                  <a:lnTo>
                    <a:pt x="69" y="66"/>
                  </a:lnTo>
                  <a:lnTo>
                    <a:pt x="141" y="45"/>
                  </a:lnTo>
                  <a:lnTo>
                    <a:pt x="213" y="25"/>
                  </a:lnTo>
                  <a:lnTo>
                    <a:pt x="286" y="7"/>
                  </a:lnTo>
                  <a:lnTo>
                    <a:pt x="358" y="0"/>
                  </a:lnTo>
                  <a:lnTo>
                    <a:pt x="427" y="0"/>
                  </a:lnTo>
                  <a:lnTo>
                    <a:pt x="466" y="7"/>
                  </a:lnTo>
                  <a:lnTo>
                    <a:pt x="501" y="11"/>
                  </a:lnTo>
                  <a:lnTo>
                    <a:pt x="535" y="25"/>
                  </a:lnTo>
                  <a:lnTo>
                    <a:pt x="566" y="45"/>
                  </a:lnTo>
                  <a:lnTo>
                    <a:pt x="635" y="80"/>
                  </a:lnTo>
                  <a:lnTo>
                    <a:pt x="708" y="104"/>
                  </a:lnTo>
                  <a:lnTo>
                    <a:pt x="781" y="138"/>
                  </a:lnTo>
                  <a:lnTo>
                    <a:pt x="846" y="166"/>
                  </a:lnTo>
                  <a:lnTo>
                    <a:pt x="916" y="204"/>
                  </a:lnTo>
                  <a:lnTo>
                    <a:pt x="974" y="253"/>
                  </a:lnTo>
                  <a:lnTo>
                    <a:pt x="1002" y="281"/>
                  </a:lnTo>
                  <a:lnTo>
                    <a:pt x="1026" y="304"/>
                  </a:lnTo>
                  <a:lnTo>
                    <a:pt x="1046" y="339"/>
                  </a:lnTo>
                  <a:lnTo>
                    <a:pt x="1067" y="380"/>
                  </a:lnTo>
                  <a:close/>
                </a:path>
              </a:pathLst>
            </a:custGeom>
            <a:solidFill>
              <a:srgbClr val="FFCC9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8224" name="Freeform 32"/>
            <p:cNvSpPr>
              <a:spLocks/>
            </p:cNvSpPr>
            <p:nvPr/>
          </p:nvSpPr>
          <p:spPr bwMode="auto">
            <a:xfrm>
              <a:off x="2643" y="1817"/>
              <a:ext cx="113" cy="37"/>
            </a:xfrm>
            <a:custGeom>
              <a:avLst/>
              <a:gdLst/>
              <a:ahLst/>
              <a:cxnLst>
                <a:cxn ang="0">
                  <a:pos x="536" y="93"/>
                </a:cxn>
                <a:cxn ang="0">
                  <a:pos x="553" y="93"/>
                </a:cxn>
                <a:cxn ang="0">
                  <a:pos x="575" y="100"/>
                </a:cxn>
                <a:cxn ang="0">
                  <a:pos x="595" y="107"/>
                </a:cxn>
                <a:cxn ang="0">
                  <a:pos x="616" y="114"/>
                </a:cxn>
                <a:cxn ang="0">
                  <a:pos x="630" y="121"/>
                </a:cxn>
                <a:cxn ang="0">
                  <a:pos x="647" y="135"/>
                </a:cxn>
                <a:cxn ang="0">
                  <a:pos x="661" y="149"/>
                </a:cxn>
                <a:cxn ang="0">
                  <a:pos x="674" y="166"/>
                </a:cxn>
                <a:cxn ang="0">
                  <a:pos x="682" y="172"/>
                </a:cxn>
                <a:cxn ang="0">
                  <a:pos x="674" y="179"/>
                </a:cxn>
                <a:cxn ang="0">
                  <a:pos x="674" y="187"/>
                </a:cxn>
                <a:cxn ang="0">
                  <a:pos x="667" y="193"/>
                </a:cxn>
                <a:cxn ang="0">
                  <a:pos x="667" y="201"/>
                </a:cxn>
                <a:cxn ang="0">
                  <a:pos x="661" y="207"/>
                </a:cxn>
                <a:cxn ang="0">
                  <a:pos x="653" y="214"/>
                </a:cxn>
                <a:cxn ang="0">
                  <a:pos x="647" y="221"/>
                </a:cxn>
                <a:cxn ang="0">
                  <a:pos x="575" y="193"/>
                </a:cxn>
                <a:cxn ang="0">
                  <a:pos x="501" y="158"/>
                </a:cxn>
                <a:cxn ang="0">
                  <a:pos x="429" y="127"/>
                </a:cxn>
                <a:cxn ang="0">
                  <a:pos x="353" y="93"/>
                </a:cxn>
                <a:cxn ang="0">
                  <a:pos x="273" y="72"/>
                </a:cxn>
                <a:cxn ang="0">
                  <a:pos x="201" y="62"/>
                </a:cxn>
                <a:cxn ang="0">
                  <a:pos x="156" y="55"/>
                </a:cxn>
                <a:cxn ang="0">
                  <a:pos x="114" y="62"/>
                </a:cxn>
                <a:cxn ang="0">
                  <a:pos x="66" y="66"/>
                </a:cxn>
                <a:cxn ang="0">
                  <a:pos x="28" y="80"/>
                </a:cxn>
                <a:cxn ang="0">
                  <a:pos x="0" y="55"/>
                </a:cxn>
                <a:cxn ang="0">
                  <a:pos x="63" y="28"/>
                </a:cxn>
                <a:cxn ang="0">
                  <a:pos x="129" y="6"/>
                </a:cxn>
                <a:cxn ang="0">
                  <a:pos x="194" y="0"/>
                </a:cxn>
                <a:cxn ang="0">
                  <a:pos x="267" y="0"/>
                </a:cxn>
                <a:cxn ang="0">
                  <a:pos x="342" y="6"/>
                </a:cxn>
                <a:cxn ang="0">
                  <a:pos x="408" y="28"/>
                </a:cxn>
                <a:cxn ang="0">
                  <a:pos x="474" y="55"/>
                </a:cxn>
                <a:cxn ang="0">
                  <a:pos x="536" y="93"/>
                </a:cxn>
              </a:cxnLst>
              <a:rect l="0" t="0" r="r" b="b"/>
              <a:pathLst>
                <a:path w="682" h="221">
                  <a:moveTo>
                    <a:pt x="536" y="93"/>
                  </a:moveTo>
                  <a:lnTo>
                    <a:pt x="553" y="93"/>
                  </a:lnTo>
                  <a:lnTo>
                    <a:pt x="575" y="100"/>
                  </a:lnTo>
                  <a:lnTo>
                    <a:pt x="595" y="107"/>
                  </a:lnTo>
                  <a:lnTo>
                    <a:pt x="616" y="114"/>
                  </a:lnTo>
                  <a:lnTo>
                    <a:pt x="630" y="121"/>
                  </a:lnTo>
                  <a:lnTo>
                    <a:pt x="647" y="135"/>
                  </a:lnTo>
                  <a:lnTo>
                    <a:pt x="661" y="149"/>
                  </a:lnTo>
                  <a:lnTo>
                    <a:pt x="674" y="166"/>
                  </a:lnTo>
                  <a:lnTo>
                    <a:pt x="682" y="172"/>
                  </a:lnTo>
                  <a:lnTo>
                    <a:pt x="674" y="179"/>
                  </a:lnTo>
                  <a:lnTo>
                    <a:pt x="674" y="187"/>
                  </a:lnTo>
                  <a:lnTo>
                    <a:pt x="667" y="193"/>
                  </a:lnTo>
                  <a:lnTo>
                    <a:pt x="667" y="201"/>
                  </a:lnTo>
                  <a:lnTo>
                    <a:pt x="661" y="207"/>
                  </a:lnTo>
                  <a:lnTo>
                    <a:pt x="653" y="214"/>
                  </a:lnTo>
                  <a:lnTo>
                    <a:pt x="647" y="221"/>
                  </a:lnTo>
                  <a:lnTo>
                    <a:pt x="575" y="193"/>
                  </a:lnTo>
                  <a:lnTo>
                    <a:pt x="501" y="158"/>
                  </a:lnTo>
                  <a:lnTo>
                    <a:pt x="429" y="127"/>
                  </a:lnTo>
                  <a:lnTo>
                    <a:pt x="353" y="93"/>
                  </a:lnTo>
                  <a:lnTo>
                    <a:pt x="273" y="72"/>
                  </a:lnTo>
                  <a:lnTo>
                    <a:pt x="201" y="62"/>
                  </a:lnTo>
                  <a:lnTo>
                    <a:pt x="156" y="55"/>
                  </a:lnTo>
                  <a:lnTo>
                    <a:pt x="114" y="62"/>
                  </a:lnTo>
                  <a:lnTo>
                    <a:pt x="66" y="66"/>
                  </a:lnTo>
                  <a:lnTo>
                    <a:pt x="28" y="80"/>
                  </a:lnTo>
                  <a:lnTo>
                    <a:pt x="0" y="55"/>
                  </a:lnTo>
                  <a:lnTo>
                    <a:pt x="63" y="28"/>
                  </a:lnTo>
                  <a:lnTo>
                    <a:pt x="129" y="6"/>
                  </a:lnTo>
                  <a:lnTo>
                    <a:pt x="194" y="0"/>
                  </a:lnTo>
                  <a:lnTo>
                    <a:pt x="267" y="0"/>
                  </a:lnTo>
                  <a:lnTo>
                    <a:pt x="342" y="6"/>
                  </a:lnTo>
                  <a:lnTo>
                    <a:pt x="408" y="28"/>
                  </a:lnTo>
                  <a:lnTo>
                    <a:pt x="474" y="55"/>
                  </a:lnTo>
                  <a:lnTo>
                    <a:pt x="536" y="9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8225" name="Freeform 33"/>
            <p:cNvSpPr>
              <a:spLocks/>
            </p:cNvSpPr>
            <p:nvPr/>
          </p:nvSpPr>
          <p:spPr bwMode="auto">
            <a:xfrm>
              <a:off x="2818" y="1836"/>
              <a:ext cx="131" cy="218"/>
            </a:xfrm>
            <a:custGeom>
              <a:avLst/>
              <a:gdLst/>
              <a:ahLst/>
              <a:cxnLst>
                <a:cxn ang="0">
                  <a:pos x="422" y="588"/>
                </a:cxn>
                <a:cxn ang="0">
                  <a:pos x="446" y="674"/>
                </a:cxn>
                <a:cxn ang="0">
                  <a:pos x="474" y="753"/>
                </a:cxn>
                <a:cxn ang="0">
                  <a:pos x="515" y="833"/>
                </a:cxn>
                <a:cxn ang="0">
                  <a:pos x="561" y="905"/>
                </a:cxn>
                <a:cxn ang="0">
                  <a:pos x="609" y="988"/>
                </a:cxn>
                <a:cxn ang="0">
                  <a:pos x="661" y="1054"/>
                </a:cxn>
                <a:cxn ang="0">
                  <a:pos x="723" y="1127"/>
                </a:cxn>
                <a:cxn ang="0">
                  <a:pos x="782" y="1199"/>
                </a:cxn>
                <a:cxn ang="0">
                  <a:pos x="754" y="1213"/>
                </a:cxn>
                <a:cxn ang="0">
                  <a:pos x="734" y="1234"/>
                </a:cxn>
                <a:cxn ang="0">
                  <a:pos x="709" y="1254"/>
                </a:cxn>
                <a:cxn ang="0">
                  <a:pos x="688" y="1279"/>
                </a:cxn>
                <a:cxn ang="0">
                  <a:pos x="661" y="1292"/>
                </a:cxn>
                <a:cxn ang="0">
                  <a:pos x="633" y="1306"/>
                </a:cxn>
                <a:cxn ang="0">
                  <a:pos x="609" y="1306"/>
                </a:cxn>
                <a:cxn ang="0">
                  <a:pos x="575" y="1299"/>
                </a:cxn>
                <a:cxn ang="0">
                  <a:pos x="533" y="1275"/>
                </a:cxn>
                <a:cxn ang="0">
                  <a:pos x="509" y="1240"/>
                </a:cxn>
                <a:cxn ang="0">
                  <a:pos x="481" y="1213"/>
                </a:cxn>
                <a:cxn ang="0">
                  <a:pos x="460" y="1182"/>
                </a:cxn>
                <a:cxn ang="0">
                  <a:pos x="422" y="1106"/>
                </a:cxn>
                <a:cxn ang="0">
                  <a:pos x="394" y="1033"/>
                </a:cxn>
                <a:cxn ang="0">
                  <a:pos x="367" y="960"/>
                </a:cxn>
                <a:cxn ang="0">
                  <a:pos x="343" y="881"/>
                </a:cxn>
                <a:cxn ang="0">
                  <a:pos x="301" y="805"/>
                </a:cxn>
                <a:cxn ang="0">
                  <a:pos x="253" y="726"/>
                </a:cxn>
                <a:cxn ang="0">
                  <a:pos x="267" y="709"/>
                </a:cxn>
                <a:cxn ang="0">
                  <a:pos x="267" y="687"/>
                </a:cxn>
                <a:cxn ang="0">
                  <a:pos x="267" y="667"/>
                </a:cxn>
                <a:cxn ang="0">
                  <a:pos x="253" y="646"/>
                </a:cxn>
                <a:cxn ang="0">
                  <a:pos x="242" y="625"/>
                </a:cxn>
                <a:cxn ang="0">
                  <a:pos x="229" y="608"/>
                </a:cxn>
                <a:cxn ang="0">
                  <a:pos x="215" y="580"/>
                </a:cxn>
                <a:cxn ang="0">
                  <a:pos x="208" y="560"/>
                </a:cxn>
                <a:cxn ang="0">
                  <a:pos x="201" y="519"/>
                </a:cxn>
                <a:cxn ang="0">
                  <a:pos x="187" y="473"/>
                </a:cxn>
                <a:cxn ang="0">
                  <a:pos x="166" y="425"/>
                </a:cxn>
                <a:cxn ang="0">
                  <a:pos x="149" y="387"/>
                </a:cxn>
                <a:cxn ang="0">
                  <a:pos x="135" y="338"/>
                </a:cxn>
                <a:cxn ang="0">
                  <a:pos x="121" y="294"/>
                </a:cxn>
                <a:cxn ang="0">
                  <a:pos x="121" y="252"/>
                </a:cxn>
                <a:cxn ang="0">
                  <a:pos x="129" y="208"/>
                </a:cxn>
                <a:cxn ang="0">
                  <a:pos x="121" y="173"/>
                </a:cxn>
                <a:cxn ang="0">
                  <a:pos x="108" y="151"/>
                </a:cxn>
                <a:cxn ang="0">
                  <a:pos x="87" y="128"/>
                </a:cxn>
                <a:cxn ang="0">
                  <a:pos x="66" y="107"/>
                </a:cxn>
                <a:cxn ang="0">
                  <a:pos x="42" y="79"/>
                </a:cxn>
                <a:cxn ang="0">
                  <a:pos x="22" y="58"/>
                </a:cxn>
                <a:cxn ang="0">
                  <a:pos x="8" y="35"/>
                </a:cxn>
                <a:cxn ang="0">
                  <a:pos x="0" y="0"/>
                </a:cxn>
                <a:cxn ang="0">
                  <a:pos x="49" y="21"/>
                </a:cxn>
                <a:cxn ang="0">
                  <a:pos x="87" y="44"/>
                </a:cxn>
                <a:cxn ang="0">
                  <a:pos x="121" y="73"/>
                </a:cxn>
                <a:cxn ang="0">
                  <a:pos x="152" y="107"/>
                </a:cxn>
                <a:cxn ang="0">
                  <a:pos x="208" y="179"/>
                </a:cxn>
                <a:cxn ang="0">
                  <a:pos x="253" y="259"/>
                </a:cxn>
                <a:cxn ang="0">
                  <a:pos x="294" y="346"/>
                </a:cxn>
                <a:cxn ang="0">
                  <a:pos x="336" y="425"/>
                </a:cxn>
                <a:cxn ang="0">
                  <a:pos x="374" y="514"/>
                </a:cxn>
                <a:cxn ang="0">
                  <a:pos x="422" y="588"/>
                </a:cxn>
              </a:cxnLst>
              <a:rect l="0" t="0" r="r" b="b"/>
              <a:pathLst>
                <a:path w="782" h="1306">
                  <a:moveTo>
                    <a:pt x="422" y="588"/>
                  </a:moveTo>
                  <a:lnTo>
                    <a:pt x="446" y="674"/>
                  </a:lnTo>
                  <a:lnTo>
                    <a:pt x="474" y="753"/>
                  </a:lnTo>
                  <a:lnTo>
                    <a:pt x="515" y="833"/>
                  </a:lnTo>
                  <a:lnTo>
                    <a:pt x="561" y="905"/>
                  </a:lnTo>
                  <a:lnTo>
                    <a:pt x="609" y="988"/>
                  </a:lnTo>
                  <a:lnTo>
                    <a:pt x="661" y="1054"/>
                  </a:lnTo>
                  <a:lnTo>
                    <a:pt x="723" y="1127"/>
                  </a:lnTo>
                  <a:lnTo>
                    <a:pt x="782" y="1199"/>
                  </a:lnTo>
                  <a:lnTo>
                    <a:pt x="754" y="1213"/>
                  </a:lnTo>
                  <a:lnTo>
                    <a:pt x="734" y="1234"/>
                  </a:lnTo>
                  <a:lnTo>
                    <a:pt x="709" y="1254"/>
                  </a:lnTo>
                  <a:lnTo>
                    <a:pt x="688" y="1279"/>
                  </a:lnTo>
                  <a:lnTo>
                    <a:pt x="661" y="1292"/>
                  </a:lnTo>
                  <a:lnTo>
                    <a:pt x="633" y="1306"/>
                  </a:lnTo>
                  <a:lnTo>
                    <a:pt x="609" y="1306"/>
                  </a:lnTo>
                  <a:lnTo>
                    <a:pt x="575" y="1299"/>
                  </a:lnTo>
                  <a:lnTo>
                    <a:pt x="533" y="1275"/>
                  </a:lnTo>
                  <a:lnTo>
                    <a:pt x="509" y="1240"/>
                  </a:lnTo>
                  <a:lnTo>
                    <a:pt x="481" y="1213"/>
                  </a:lnTo>
                  <a:lnTo>
                    <a:pt x="460" y="1182"/>
                  </a:lnTo>
                  <a:lnTo>
                    <a:pt x="422" y="1106"/>
                  </a:lnTo>
                  <a:lnTo>
                    <a:pt x="394" y="1033"/>
                  </a:lnTo>
                  <a:lnTo>
                    <a:pt x="367" y="960"/>
                  </a:lnTo>
                  <a:lnTo>
                    <a:pt x="343" y="881"/>
                  </a:lnTo>
                  <a:lnTo>
                    <a:pt x="301" y="805"/>
                  </a:lnTo>
                  <a:lnTo>
                    <a:pt x="253" y="726"/>
                  </a:lnTo>
                  <a:lnTo>
                    <a:pt x="267" y="709"/>
                  </a:lnTo>
                  <a:lnTo>
                    <a:pt x="267" y="687"/>
                  </a:lnTo>
                  <a:lnTo>
                    <a:pt x="267" y="667"/>
                  </a:lnTo>
                  <a:lnTo>
                    <a:pt x="253" y="646"/>
                  </a:lnTo>
                  <a:lnTo>
                    <a:pt x="242" y="625"/>
                  </a:lnTo>
                  <a:lnTo>
                    <a:pt x="229" y="608"/>
                  </a:lnTo>
                  <a:lnTo>
                    <a:pt x="215" y="580"/>
                  </a:lnTo>
                  <a:lnTo>
                    <a:pt x="208" y="560"/>
                  </a:lnTo>
                  <a:lnTo>
                    <a:pt x="201" y="519"/>
                  </a:lnTo>
                  <a:lnTo>
                    <a:pt x="187" y="473"/>
                  </a:lnTo>
                  <a:lnTo>
                    <a:pt x="166" y="425"/>
                  </a:lnTo>
                  <a:lnTo>
                    <a:pt x="149" y="387"/>
                  </a:lnTo>
                  <a:lnTo>
                    <a:pt x="135" y="338"/>
                  </a:lnTo>
                  <a:lnTo>
                    <a:pt x="121" y="294"/>
                  </a:lnTo>
                  <a:lnTo>
                    <a:pt x="121" y="252"/>
                  </a:lnTo>
                  <a:lnTo>
                    <a:pt x="129" y="208"/>
                  </a:lnTo>
                  <a:lnTo>
                    <a:pt x="121" y="173"/>
                  </a:lnTo>
                  <a:lnTo>
                    <a:pt x="108" y="151"/>
                  </a:lnTo>
                  <a:lnTo>
                    <a:pt x="87" y="128"/>
                  </a:lnTo>
                  <a:lnTo>
                    <a:pt x="66" y="107"/>
                  </a:lnTo>
                  <a:lnTo>
                    <a:pt x="42" y="79"/>
                  </a:lnTo>
                  <a:lnTo>
                    <a:pt x="22" y="58"/>
                  </a:lnTo>
                  <a:lnTo>
                    <a:pt x="8" y="35"/>
                  </a:lnTo>
                  <a:lnTo>
                    <a:pt x="0" y="0"/>
                  </a:lnTo>
                  <a:lnTo>
                    <a:pt x="49" y="21"/>
                  </a:lnTo>
                  <a:lnTo>
                    <a:pt x="87" y="44"/>
                  </a:lnTo>
                  <a:lnTo>
                    <a:pt x="121" y="73"/>
                  </a:lnTo>
                  <a:lnTo>
                    <a:pt x="152" y="107"/>
                  </a:lnTo>
                  <a:lnTo>
                    <a:pt x="208" y="179"/>
                  </a:lnTo>
                  <a:lnTo>
                    <a:pt x="253" y="259"/>
                  </a:lnTo>
                  <a:lnTo>
                    <a:pt x="294" y="346"/>
                  </a:lnTo>
                  <a:lnTo>
                    <a:pt x="336" y="425"/>
                  </a:lnTo>
                  <a:lnTo>
                    <a:pt x="374" y="514"/>
                  </a:lnTo>
                  <a:lnTo>
                    <a:pt x="422" y="588"/>
                  </a:lnTo>
                  <a:close/>
                </a:path>
              </a:pathLst>
            </a:custGeom>
            <a:solidFill>
              <a:srgbClr val="F5FAF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8226" name="Freeform 34"/>
            <p:cNvSpPr>
              <a:spLocks/>
            </p:cNvSpPr>
            <p:nvPr/>
          </p:nvSpPr>
          <p:spPr bwMode="auto">
            <a:xfrm>
              <a:off x="3223" y="1873"/>
              <a:ext cx="349" cy="322"/>
            </a:xfrm>
            <a:custGeom>
              <a:avLst/>
              <a:gdLst/>
              <a:ahLst/>
              <a:cxnLst>
                <a:cxn ang="0">
                  <a:pos x="1942" y="533"/>
                </a:cxn>
                <a:cxn ang="0">
                  <a:pos x="2002" y="748"/>
                </a:cxn>
                <a:cxn ang="0">
                  <a:pos x="2063" y="965"/>
                </a:cxn>
                <a:cxn ang="0">
                  <a:pos x="2091" y="1141"/>
                </a:cxn>
                <a:cxn ang="0">
                  <a:pos x="2091" y="1252"/>
                </a:cxn>
                <a:cxn ang="0">
                  <a:pos x="1991" y="1400"/>
                </a:cxn>
                <a:cxn ang="0">
                  <a:pos x="1807" y="1601"/>
                </a:cxn>
                <a:cxn ang="0">
                  <a:pos x="1669" y="1736"/>
                </a:cxn>
                <a:cxn ang="0">
                  <a:pos x="1562" y="1815"/>
                </a:cxn>
                <a:cxn ang="0">
                  <a:pos x="1449" y="1871"/>
                </a:cxn>
                <a:cxn ang="0">
                  <a:pos x="1317" y="1892"/>
                </a:cxn>
                <a:cxn ang="0">
                  <a:pos x="1190" y="1909"/>
                </a:cxn>
                <a:cxn ang="0">
                  <a:pos x="1081" y="1929"/>
                </a:cxn>
                <a:cxn ang="0">
                  <a:pos x="968" y="1929"/>
                </a:cxn>
                <a:cxn ang="0">
                  <a:pos x="861" y="1915"/>
                </a:cxn>
                <a:cxn ang="0">
                  <a:pos x="701" y="1871"/>
                </a:cxn>
                <a:cxn ang="0">
                  <a:pos x="494" y="1777"/>
                </a:cxn>
                <a:cxn ang="0">
                  <a:pos x="356" y="1687"/>
                </a:cxn>
                <a:cxn ang="0">
                  <a:pos x="277" y="1601"/>
                </a:cxn>
                <a:cxn ang="0">
                  <a:pos x="208" y="1508"/>
                </a:cxn>
                <a:cxn ang="0">
                  <a:pos x="162" y="1400"/>
                </a:cxn>
                <a:cxn ang="0">
                  <a:pos x="107" y="1241"/>
                </a:cxn>
                <a:cxn ang="0">
                  <a:pos x="59" y="1014"/>
                </a:cxn>
                <a:cxn ang="0">
                  <a:pos x="11" y="886"/>
                </a:cxn>
                <a:cxn ang="0">
                  <a:pos x="0" y="847"/>
                </a:cxn>
                <a:cxn ang="0">
                  <a:pos x="0" y="792"/>
                </a:cxn>
                <a:cxn ang="0">
                  <a:pos x="11" y="748"/>
                </a:cxn>
                <a:cxn ang="0">
                  <a:pos x="24" y="726"/>
                </a:cxn>
                <a:cxn ang="0">
                  <a:pos x="52" y="726"/>
                </a:cxn>
                <a:cxn ang="0">
                  <a:pos x="80" y="726"/>
                </a:cxn>
                <a:cxn ang="0">
                  <a:pos x="98" y="740"/>
                </a:cxn>
                <a:cxn ang="0">
                  <a:pos x="235" y="706"/>
                </a:cxn>
                <a:cxn ang="0">
                  <a:pos x="487" y="585"/>
                </a:cxn>
                <a:cxn ang="0">
                  <a:pos x="729" y="440"/>
                </a:cxn>
                <a:cxn ang="0">
                  <a:pos x="975" y="305"/>
                </a:cxn>
                <a:cxn ang="0">
                  <a:pos x="1155" y="195"/>
                </a:cxn>
                <a:cxn ang="0">
                  <a:pos x="1276" y="101"/>
                </a:cxn>
                <a:cxn ang="0">
                  <a:pos x="1369" y="39"/>
                </a:cxn>
                <a:cxn ang="0">
                  <a:pos x="1435" y="8"/>
                </a:cxn>
                <a:cxn ang="0">
                  <a:pos x="1510" y="0"/>
                </a:cxn>
                <a:cxn ang="0">
                  <a:pos x="1576" y="8"/>
                </a:cxn>
                <a:cxn ang="0">
                  <a:pos x="1656" y="74"/>
                </a:cxn>
                <a:cxn ang="0">
                  <a:pos x="1735" y="173"/>
                </a:cxn>
                <a:cxn ang="0">
                  <a:pos x="1807" y="281"/>
                </a:cxn>
                <a:cxn ang="0">
                  <a:pos x="1884" y="381"/>
                </a:cxn>
              </a:cxnLst>
              <a:rect l="0" t="0" r="r" b="b"/>
              <a:pathLst>
                <a:path w="2091" h="1929">
                  <a:moveTo>
                    <a:pt x="1915" y="432"/>
                  </a:moveTo>
                  <a:lnTo>
                    <a:pt x="1942" y="533"/>
                  </a:lnTo>
                  <a:lnTo>
                    <a:pt x="1970" y="640"/>
                  </a:lnTo>
                  <a:lnTo>
                    <a:pt x="2002" y="748"/>
                  </a:lnTo>
                  <a:lnTo>
                    <a:pt x="2036" y="861"/>
                  </a:lnTo>
                  <a:lnTo>
                    <a:pt x="2063" y="965"/>
                  </a:lnTo>
                  <a:lnTo>
                    <a:pt x="2084" y="1079"/>
                  </a:lnTo>
                  <a:lnTo>
                    <a:pt x="2091" y="1141"/>
                  </a:lnTo>
                  <a:lnTo>
                    <a:pt x="2091" y="1193"/>
                  </a:lnTo>
                  <a:lnTo>
                    <a:pt x="2091" y="1252"/>
                  </a:lnTo>
                  <a:lnTo>
                    <a:pt x="2084" y="1307"/>
                  </a:lnTo>
                  <a:lnTo>
                    <a:pt x="1991" y="1400"/>
                  </a:lnTo>
                  <a:lnTo>
                    <a:pt x="1898" y="1501"/>
                  </a:lnTo>
                  <a:lnTo>
                    <a:pt x="1807" y="1601"/>
                  </a:lnTo>
                  <a:lnTo>
                    <a:pt x="1714" y="1701"/>
                  </a:lnTo>
                  <a:lnTo>
                    <a:pt x="1669" y="1736"/>
                  </a:lnTo>
                  <a:lnTo>
                    <a:pt x="1614" y="1777"/>
                  </a:lnTo>
                  <a:lnTo>
                    <a:pt x="1562" y="1815"/>
                  </a:lnTo>
                  <a:lnTo>
                    <a:pt x="1510" y="1843"/>
                  </a:lnTo>
                  <a:lnTo>
                    <a:pt x="1449" y="1871"/>
                  </a:lnTo>
                  <a:lnTo>
                    <a:pt x="1389" y="1884"/>
                  </a:lnTo>
                  <a:lnTo>
                    <a:pt x="1317" y="1892"/>
                  </a:lnTo>
                  <a:lnTo>
                    <a:pt x="1241" y="1892"/>
                  </a:lnTo>
                  <a:lnTo>
                    <a:pt x="1190" y="1909"/>
                  </a:lnTo>
                  <a:lnTo>
                    <a:pt x="1138" y="1915"/>
                  </a:lnTo>
                  <a:lnTo>
                    <a:pt x="1081" y="1929"/>
                  </a:lnTo>
                  <a:lnTo>
                    <a:pt x="1023" y="1929"/>
                  </a:lnTo>
                  <a:lnTo>
                    <a:pt x="968" y="1929"/>
                  </a:lnTo>
                  <a:lnTo>
                    <a:pt x="916" y="1923"/>
                  </a:lnTo>
                  <a:lnTo>
                    <a:pt x="861" y="1915"/>
                  </a:lnTo>
                  <a:lnTo>
                    <a:pt x="809" y="1906"/>
                  </a:lnTo>
                  <a:lnTo>
                    <a:pt x="701" y="1871"/>
                  </a:lnTo>
                  <a:lnTo>
                    <a:pt x="594" y="1829"/>
                  </a:lnTo>
                  <a:lnTo>
                    <a:pt x="494" y="1777"/>
                  </a:lnTo>
                  <a:lnTo>
                    <a:pt x="401" y="1722"/>
                  </a:lnTo>
                  <a:lnTo>
                    <a:pt x="356" y="1687"/>
                  </a:lnTo>
                  <a:lnTo>
                    <a:pt x="315" y="1646"/>
                  </a:lnTo>
                  <a:lnTo>
                    <a:pt x="277" y="1601"/>
                  </a:lnTo>
                  <a:lnTo>
                    <a:pt x="242" y="1552"/>
                  </a:lnTo>
                  <a:lnTo>
                    <a:pt x="208" y="1508"/>
                  </a:lnTo>
                  <a:lnTo>
                    <a:pt x="190" y="1452"/>
                  </a:lnTo>
                  <a:lnTo>
                    <a:pt x="162" y="1400"/>
                  </a:lnTo>
                  <a:lnTo>
                    <a:pt x="142" y="1345"/>
                  </a:lnTo>
                  <a:lnTo>
                    <a:pt x="107" y="1241"/>
                  </a:lnTo>
                  <a:lnTo>
                    <a:pt x="87" y="1128"/>
                  </a:lnTo>
                  <a:lnTo>
                    <a:pt x="59" y="1014"/>
                  </a:lnTo>
                  <a:lnTo>
                    <a:pt x="24" y="899"/>
                  </a:lnTo>
                  <a:lnTo>
                    <a:pt x="11" y="886"/>
                  </a:lnTo>
                  <a:lnTo>
                    <a:pt x="0" y="869"/>
                  </a:lnTo>
                  <a:lnTo>
                    <a:pt x="0" y="847"/>
                  </a:lnTo>
                  <a:lnTo>
                    <a:pt x="0" y="820"/>
                  </a:lnTo>
                  <a:lnTo>
                    <a:pt x="0" y="792"/>
                  </a:lnTo>
                  <a:lnTo>
                    <a:pt x="4" y="775"/>
                  </a:lnTo>
                  <a:lnTo>
                    <a:pt x="11" y="748"/>
                  </a:lnTo>
                  <a:lnTo>
                    <a:pt x="11" y="726"/>
                  </a:lnTo>
                  <a:lnTo>
                    <a:pt x="24" y="726"/>
                  </a:lnTo>
                  <a:lnTo>
                    <a:pt x="38" y="726"/>
                  </a:lnTo>
                  <a:lnTo>
                    <a:pt x="52" y="726"/>
                  </a:lnTo>
                  <a:lnTo>
                    <a:pt x="66" y="726"/>
                  </a:lnTo>
                  <a:lnTo>
                    <a:pt x="80" y="726"/>
                  </a:lnTo>
                  <a:lnTo>
                    <a:pt x="87" y="726"/>
                  </a:lnTo>
                  <a:lnTo>
                    <a:pt x="98" y="740"/>
                  </a:lnTo>
                  <a:lnTo>
                    <a:pt x="101" y="748"/>
                  </a:lnTo>
                  <a:lnTo>
                    <a:pt x="235" y="706"/>
                  </a:lnTo>
                  <a:lnTo>
                    <a:pt x="363" y="647"/>
                  </a:lnTo>
                  <a:lnTo>
                    <a:pt x="487" y="585"/>
                  </a:lnTo>
                  <a:lnTo>
                    <a:pt x="608" y="512"/>
                  </a:lnTo>
                  <a:lnTo>
                    <a:pt x="729" y="440"/>
                  </a:lnTo>
                  <a:lnTo>
                    <a:pt x="857" y="374"/>
                  </a:lnTo>
                  <a:lnTo>
                    <a:pt x="975" y="305"/>
                  </a:lnTo>
                  <a:lnTo>
                    <a:pt x="1103" y="239"/>
                  </a:lnTo>
                  <a:lnTo>
                    <a:pt x="1155" y="195"/>
                  </a:lnTo>
                  <a:lnTo>
                    <a:pt x="1217" y="146"/>
                  </a:lnTo>
                  <a:lnTo>
                    <a:pt x="1276" y="101"/>
                  </a:lnTo>
                  <a:lnTo>
                    <a:pt x="1334" y="52"/>
                  </a:lnTo>
                  <a:lnTo>
                    <a:pt x="1369" y="39"/>
                  </a:lnTo>
                  <a:lnTo>
                    <a:pt x="1403" y="18"/>
                  </a:lnTo>
                  <a:lnTo>
                    <a:pt x="1435" y="8"/>
                  </a:lnTo>
                  <a:lnTo>
                    <a:pt x="1469" y="0"/>
                  </a:lnTo>
                  <a:lnTo>
                    <a:pt x="1510" y="0"/>
                  </a:lnTo>
                  <a:lnTo>
                    <a:pt x="1542" y="0"/>
                  </a:lnTo>
                  <a:lnTo>
                    <a:pt x="1576" y="8"/>
                  </a:lnTo>
                  <a:lnTo>
                    <a:pt x="1614" y="25"/>
                  </a:lnTo>
                  <a:lnTo>
                    <a:pt x="1656" y="74"/>
                  </a:lnTo>
                  <a:lnTo>
                    <a:pt x="1704" y="118"/>
                  </a:lnTo>
                  <a:lnTo>
                    <a:pt x="1735" y="173"/>
                  </a:lnTo>
                  <a:lnTo>
                    <a:pt x="1777" y="225"/>
                  </a:lnTo>
                  <a:lnTo>
                    <a:pt x="1807" y="281"/>
                  </a:lnTo>
                  <a:lnTo>
                    <a:pt x="1842" y="333"/>
                  </a:lnTo>
                  <a:lnTo>
                    <a:pt x="1884" y="381"/>
                  </a:lnTo>
                  <a:lnTo>
                    <a:pt x="1915" y="43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8227" name="Freeform 35"/>
            <p:cNvSpPr>
              <a:spLocks/>
            </p:cNvSpPr>
            <p:nvPr/>
          </p:nvSpPr>
          <p:spPr bwMode="auto">
            <a:xfrm>
              <a:off x="3244" y="1897"/>
              <a:ext cx="301" cy="278"/>
            </a:xfrm>
            <a:custGeom>
              <a:avLst/>
              <a:gdLst/>
              <a:ahLst/>
              <a:cxnLst>
                <a:cxn ang="0">
                  <a:pos x="1669" y="446"/>
                </a:cxn>
                <a:cxn ang="0">
                  <a:pos x="1749" y="660"/>
                </a:cxn>
                <a:cxn ang="0">
                  <a:pos x="1787" y="826"/>
                </a:cxn>
                <a:cxn ang="0">
                  <a:pos x="1807" y="933"/>
                </a:cxn>
                <a:cxn ang="0">
                  <a:pos x="1807" y="1040"/>
                </a:cxn>
                <a:cxn ang="0">
                  <a:pos x="1787" y="1147"/>
                </a:cxn>
                <a:cxn ang="0">
                  <a:pos x="1455" y="1555"/>
                </a:cxn>
                <a:cxn ang="0">
                  <a:pos x="1262" y="1604"/>
                </a:cxn>
                <a:cxn ang="0">
                  <a:pos x="1054" y="1659"/>
                </a:cxn>
                <a:cxn ang="0">
                  <a:pos x="954" y="1666"/>
                </a:cxn>
                <a:cxn ang="0">
                  <a:pos x="854" y="1666"/>
                </a:cxn>
                <a:cxn ang="0">
                  <a:pos x="753" y="1639"/>
                </a:cxn>
                <a:cxn ang="0">
                  <a:pos x="660" y="1590"/>
                </a:cxn>
                <a:cxn ang="0">
                  <a:pos x="546" y="1562"/>
                </a:cxn>
                <a:cxn ang="0">
                  <a:pos x="442" y="1507"/>
                </a:cxn>
                <a:cxn ang="0">
                  <a:pos x="349" y="1435"/>
                </a:cxn>
                <a:cxn ang="0">
                  <a:pos x="260" y="1341"/>
                </a:cxn>
                <a:cxn ang="0">
                  <a:pos x="187" y="1241"/>
                </a:cxn>
                <a:cxn ang="0">
                  <a:pos x="128" y="1133"/>
                </a:cxn>
                <a:cxn ang="0">
                  <a:pos x="79" y="1020"/>
                </a:cxn>
                <a:cxn ang="0">
                  <a:pos x="55" y="909"/>
                </a:cxn>
                <a:cxn ang="0">
                  <a:pos x="35" y="868"/>
                </a:cxn>
                <a:cxn ang="0">
                  <a:pos x="14" y="833"/>
                </a:cxn>
                <a:cxn ang="0">
                  <a:pos x="0" y="788"/>
                </a:cxn>
                <a:cxn ang="0">
                  <a:pos x="7" y="740"/>
                </a:cxn>
                <a:cxn ang="0">
                  <a:pos x="301" y="574"/>
                </a:cxn>
                <a:cxn ang="0">
                  <a:pos x="602" y="421"/>
                </a:cxn>
                <a:cxn ang="0">
                  <a:pos x="896" y="252"/>
                </a:cxn>
                <a:cxn ang="0">
                  <a:pos x="1175" y="55"/>
                </a:cxn>
                <a:cxn ang="0">
                  <a:pos x="1254" y="7"/>
                </a:cxn>
                <a:cxn ang="0">
                  <a:pos x="1320" y="7"/>
                </a:cxn>
                <a:cxn ang="0">
                  <a:pos x="1389" y="35"/>
                </a:cxn>
                <a:cxn ang="0">
                  <a:pos x="1441" y="79"/>
                </a:cxn>
                <a:cxn ang="0">
                  <a:pos x="1542" y="222"/>
                </a:cxn>
                <a:cxn ang="0">
                  <a:pos x="1628" y="346"/>
                </a:cxn>
              </a:cxnLst>
              <a:rect l="0" t="0" r="r" b="b"/>
              <a:pathLst>
                <a:path w="1807" h="1666">
                  <a:moveTo>
                    <a:pt x="1628" y="346"/>
                  </a:moveTo>
                  <a:lnTo>
                    <a:pt x="1669" y="446"/>
                  </a:lnTo>
                  <a:lnTo>
                    <a:pt x="1708" y="553"/>
                  </a:lnTo>
                  <a:lnTo>
                    <a:pt x="1749" y="660"/>
                  </a:lnTo>
                  <a:lnTo>
                    <a:pt x="1777" y="775"/>
                  </a:lnTo>
                  <a:lnTo>
                    <a:pt x="1787" y="826"/>
                  </a:lnTo>
                  <a:lnTo>
                    <a:pt x="1801" y="882"/>
                  </a:lnTo>
                  <a:lnTo>
                    <a:pt x="1807" y="933"/>
                  </a:lnTo>
                  <a:lnTo>
                    <a:pt x="1807" y="988"/>
                  </a:lnTo>
                  <a:lnTo>
                    <a:pt x="1807" y="1040"/>
                  </a:lnTo>
                  <a:lnTo>
                    <a:pt x="1801" y="1095"/>
                  </a:lnTo>
                  <a:lnTo>
                    <a:pt x="1787" y="1147"/>
                  </a:lnTo>
                  <a:lnTo>
                    <a:pt x="1769" y="1199"/>
                  </a:lnTo>
                  <a:lnTo>
                    <a:pt x="1455" y="1555"/>
                  </a:lnTo>
                  <a:lnTo>
                    <a:pt x="1362" y="1576"/>
                  </a:lnTo>
                  <a:lnTo>
                    <a:pt x="1262" y="1604"/>
                  </a:lnTo>
                  <a:lnTo>
                    <a:pt x="1161" y="1631"/>
                  </a:lnTo>
                  <a:lnTo>
                    <a:pt x="1054" y="1659"/>
                  </a:lnTo>
                  <a:lnTo>
                    <a:pt x="1009" y="1666"/>
                  </a:lnTo>
                  <a:lnTo>
                    <a:pt x="954" y="1666"/>
                  </a:lnTo>
                  <a:lnTo>
                    <a:pt x="909" y="1666"/>
                  </a:lnTo>
                  <a:lnTo>
                    <a:pt x="854" y="1666"/>
                  </a:lnTo>
                  <a:lnTo>
                    <a:pt x="809" y="1652"/>
                  </a:lnTo>
                  <a:lnTo>
                    <a:pt x="753" y="1639"/>
                  </a:lnTo>
                  <a:lnTo>
                    <a:pt x="709" y="1617"/>
                  </a:lnTo>
                  <a:lnTo>
                    <a:pt x="660" y="1590"/>
                  </a:lnTo>
                  <a:lnTo>
                    <a:pt x="608" y="1576"/>
                  </a:lnTo>
                  <a:lnTo>
                    <a:pt x="546" y="1562"/>
                  </a:lnTo>
                  <a:lnTo>
                    <a:pt x="494" y="1535"/>
                  </a:lnTo>
                  <a:lnTo>
                    <a:pt x="442" y="1507"/>
                  </a:lnTo>
                  <a:lnTo>
                    <a:pt x="395" y="1476"/>
                  </a:lnTo>
                  <a:lnTo>
                    <a:pt x="349" y="1435"/>
                  </a:lnTo>
                  <a:lnTo>
                    <a:pt x="301" y="1389"/>
                  </a:lnTo>
                  <a:lnTo>
                    <a:pt x="260" y="1341"/>
                  </a:lnTo>
                  <a:lnTo>
                    <a:pt x="222" y="1293"/>
                  </a:lnTo>
                  <a:lnTo>
                    <a:pt x="187" y="1241"/>
                  </a:lnTo>
                  <a:lnTo>
                    <a:pt x="156" y="1189"/>
                  </a:lnTo>
                  <a:lnTo>
                    <a:pt x="128" y="1133"/>
                  </a:lnTo>
                  <a:lnTo>
                    <a:pt x="101" y="1081"/>
                  </a:lnTo>
                  <a:lnTo>
                    <a:pt x="79" y="1020"/>
                  </a:lnTo>
                  <a:lnTo>
                    <a:pt x="69" y="968"/>
                  </a:lnTo>
                  <a:lnTo>
                    <a:pt x="55" y="909"/>
                  </a:lnTo>
                  <a:lnTo>
                    <a:pt x="49" y="888"/>
                  </a:lnTo>
                  <a:lnTo>
                    <a:pt x="35" y="868"/>
                  </a:lnTo>
                  <a:lnTo>
                    <a:pt x="27" y="847"/>
                  </a:lnTo>
                  <a:lnTo>
                    <a:pt x="14" y="833"/>
                  </a:lnTo>
                  <a:lnTo>
                    <a:pt x="7" y="816"/>
                  </a:lnTo>
                  <a:lnTo>
                    <a:pt x="0" y="788"/>
                  </a:lnTo>
                  <a:lnTo>
                    <a:pt x="0" y="767"/>
                  </a:lnTo>
                  <a:lnTo>
                    <a:pt x="7" y="740"/>
                  </a:lnTo>
                  <a:lnTo>
                    <a:pt x="156" y="654"/>
                  </a:lnTo>
                  <a:lnTo>
                    <a:pt x="301" y="574"/>
                  </a:lnTo>
                  <a:lnTo>
                    <a:pt x="450" y="501"/>
                  </a:lnTo>
                  <a:lnTo>
                    <a:pt x="602" y="421"/>
                  </a:lnTo>
                  <a:lnTo>
                    <a:pt x="747" y="343"/>
                  </a:lnTo>
                  <a:lnTo>
                    <a:pt x="896" y="252"/>
                  </a:lnTo>
                  <a:lnTo>
                    <a:pt x="1034" y="159"/>
                  </a:lnTo>
                  <a:lnTo>
                    <a:pt x="1175" y="55"/>
                  </a:lnTo>
                  <a:lnTo>
                    <a:pt x="1213" y="27"/>
                  </a:lnTo>
                  <a:lnTo>
                    <a:pt x="1254" y="7"/>
                  </a:lnTo>
                  <a:lnTo>
                    <a:pt x="1289" y="0"/>
                  </a:lnTo>
                  <a:lnTo>
                    <a:pt x="1320" y="7"/>
                  </a:lnTo>
                  <a:lnTo>
                    <a:pt x="1355" y="14"/>
                  </a:lnTo>
                  <a:lnTo>
                    <a:pt x="1389" y="35"/>
                  </a:lnTo>
                  <a:lnTo>
                    <a:pt x="1414" y="55"/>
                  </a:lnTo>
                  <a:lnTo>
                    <a:pt x="1441" y="79"/>
                  </a:lnTo>
                  <a:lnTo>
                    <a:pt x="1493" y="148"/>
                  </a:lnTo>
                  <a:lnTo>
                    <a:pt x="1542" y="222"/>
                  </a:lnTo>
                  <a:lnTo>
                    <a:pt x="1590" y="286"/>
                  </a:lnTo>
                  <a:lnTo>
                    <a:pt x="1628" y="346"/>
                  </a:lnTo>
                  <a:close/>
                </a:path>
              </a:pathLst>
            </a:custGeom>
            <a:solidFill>
              <a:srgbClr val="F5FAF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8228" name="Freeform 36"/>
            <p:cNvSpPr>
              <a:spLocks/>
            </p:cNvSpPr>
            <p:nvPr/>
          </p:nvSpPr>
          <p:spPr bwMode="auto">
            <a:xfrm>
              <a:off x="2555" y="1974"/>
              <a:ext cx="151" cy="263"/>
            </a:xfrm>
            <a:custGeom>
              <a:avLst/>
              <a:gdLst/>
              <a:ahLst/>
              <a:cxnLst>
                <a:cxn ang="0">
                  <a:pos x="726" y="1082"/>
                </a:cxn>
                <a:cxn ang="0">
                  <a:pos x="760" y="1138"/>
                </a:cxn>
                <a:cxn ang="0">
                  <a:pos x="781" y="1200"/>
                </a:cxn>
                <a:cxn ang="0">
                  <a:pos x="798" y="1266"/>
                </a:cxn>
                <a:cxn ang="0">
                  <a:pos x="812" y="1324"/>
                </a:cxn>
                <a:cxn ang="0">
                  <a:pos x="826" y="1393"/>
                </a:cxn>
                <a:cxn ang="0">
                  <a:pos x="847" y="1452"/>
                </a:cxn>
                <a:cxn ang="0">
                  <a:pos x="867" y="1511"/>
                </a:cxn>
                <a:cxn ang="0">
                  <a:pos x="905" y="1566"/>
                </a:cxn>
                <a:cxn ang="0">
                  <a:pos x="885" y="1580"/>
                </a:cxn>
                <a:cxn ang="0">
                  <a:pos x="867" y="1580"/>
                </a:cxn>
                <a:cxn ang="0">
                  <a:pos x="847" y="1573"/>
                </a:cxn>
                <a:cxn ang="0">
                  <a:pos x="826" y="1560"/>
                </a:cxn>
                <a:cxn ang="0">
                  <a:pos x="812" y="1546"/>
                </a:cxn>
                <a:cxn ang="0">
                  <a:pos x="792" y="1532"/>
                </a:cxn>
                <a:cxn ang="0">
                  <a:pos x="781" y="1518"/>
                </a:cxn>
                <a:cxn ang="0">
                  <a:pos x="760" y="1511"/>
                </a:cxn>
                <a:cxn ang="0">
                  <a:pos x="746" y="1445"/>
                </a:cxn>
                <a:cxn ang="0">
                  <a:pos x="732" y="1379"/>
                </a:cxn>
                <a:cxn ang="0">
                  <a:pos x="712" y="1310"/>
                </a:cxn>
                <a:cxn ang="0">
                  <a:pos x="688" y="1252"/>
                </a:cxn>
                <a:cxn ang="0">
                  <a:pos x="633" y="1123"/>
                </a:cxn>
                <a:cxn ang="0">
                  <a:pos x="574" y="1010"/>
                </a:cxn>
                <a:cxn ang="0">
                  <a:pos x="504" y="896"/>
                </a:cxn>
                <a:cxn ang="0">
                  <a:pos x="446" y="775"/>
                </a:cxn>
                <a:cxn ang="0">
                  <a:pos x="387" y="647"/>
                </a:cxn>
                <a:cxn ang="0">
                  <a:pos x="339" y="529"/>
                </a:cxn>
                <a:cxn ang="0">
                  <a:pos x="300" y="467"/>
                </a:cxn>
                <a:cxn ang="0">
                  <a:pos x="259" y="409"/>
                </a:cxn>
                <a:cxn ang="0">
                  <a:pos x="218" y="350"/>
                </a:cxn>
                <a:cxn ang="0">
                  <a:pos x="187" y="294"/>
                </a:cxn>
                <a:cxn ang="0">
                  <a:pos x="145" y="236"/>
                </a:cxn>
                <a:cxn ang="0">
                  <a:pos x="101" y="181"/>
                </a:cxn>
                <a:cxn ang="0">
                  <a:pos x="52" y="129"/>
                </a:cxn>
                <a:cxn ang="0">
                  <a:pos x="7" y="80"/>
                </a:cxn>
                <a:cxn ang="0">
                  <a:pos x="0" y="69"/>
                </a:cxn>
                <a:cxn ang="0">
                  <a:pos x="0" y="56"/>
                </a:cxn>
                <a:cxn ang="0">
                  <a:pos x="0" y="42"/>
                </a:cxn>
                <a:cxn ang="0">
                  <a:pos x="7" y="28"/>
                </a:cxn>
                <a:cxn ang="0">
                  <a:pos x="21" y="22"/>
                </a:cxn>
                <a:cxn ang="0">
                  <a:pos x="24" y="8"/>
                </a:cxn>
                <a:cxn ang="0">
                  <a:pos x="38" y="0"/>
                </a:cxn>
                <a:cxn ang="0">
                  <a:pos x="52" y="0"/>
                </a:cxn>
                <a:cxn ang="0">
                  <a:pos x="115" y="63"/>
                </a:cxn>
                <a:cxn ang="0">
                  <a:pos x="166" y="121"/>
                </a:cxn>
                <a:cxn ang="0">
                  <a:pos x="218" y="181"/>
                </a:cxn>
                <a:cxn ang="0">
                  <a:pos x="266" y="250"/>
                </a:cxn>
                <a:cxn ang="0">
                  <a:pos x="352" y="380"/>
                </a:cxn>
                <a:cxn ang="0">
                  <a:pos x="426" y="523"/>
                </a:cxn>
                <a:cxn ang="0">
                  <a:pos x="498" y="661"/>
                </a:cxn>
                <a:cxn ang="0">
                  <a:pos x="574" y="809"/>
                </a:cxn>
                <a:cxn ang="0">
                  <a:pos x="646" y="947"/>
                </a:cxn>
                <a:cxn ang="0">
                  <a:pos x="726" y="1082"/>
                </a:cxn>
              </a:cxnLst>
              <a:rect l="0" t="0" r="r" b="b"/>
              <a:pathLst>
                <a:path w="905" h="1580">
                  <a:moveTo>
                    <a:pt x="726" y="1082"/>
                  </a:moveTo>
                  <a:lnTo>
                    <a:pt x="760" y="1138"/>
                  </a:lnTo>
                  <a:lnTo>
                    <a:pt x="781" y="1200"/>
                  </a:lnTo>
                  <a:lnTo>
                    <a:pt x="798" y="1266"/>
                  </a:lnTo>
                  <a:lnTo>
                    <a:pt x="812" y="1324"/>
                  </a:lnTo>
                  <a:lnTo>
                    <a:pt x="826" y="1393"/>
                  </a:lnTo>
                  <a:lnTo>
                    <a:pt x="847" y="1452"/>
                  </a:lnTo>
                  <a:lnTo>
                    <a:pt x="867" y="1511"/>
                  </a:lnTo>
                  <a:lnTo>
                    <a:pt x="905" y="1566"/>
                  </a:lnTo>
                  <a:lnTo>
                    <a:pt x="885" y="1580"/>
                  </a:lnTo>
                  <a:lnTo>
                    <a:pt x="867" y="1580"/>
                  </a:lnTo>
                  <a:lnTo>
                    <a:pt x="847" y="1573"/>
                  </a:lnTo>
                  <a:lnTo>
                    <a:pt x="826" y="1560"/>
                  </a:lnTo>
                  <a:lnTo>
                    <a:pt x="812" y="1546"/>
                  </a:lnTo>
                  <a:lnTo>
                    <a:pt x="792" y="1532"/>
                  </a:lnTo>
                  <a:lnTo>
                    <a:pt x="781" y="1518"/>
                  </a:lnTo>
                  <a:lnTo>
                    <a:pt x="760" y="1511"/>
                  </a:lnTo>
                  <a:lnTo>
                    <a:pt x="746" y="1445"/>
                  </a:lnTo>
                  <a:lnTo>
                    <a:pt x="732" y="1379"/>
                  </a:lnTo>
                  <a:lnTo>
                    <a:pt x="712" y="1310"/>
                  </a:lnTo>
                  <a:lnTo>
                    <a:pt x="688" y="1252"/>
                  </a:lnTo>
                  <a:lnTo>
                    <a:pt x="633" y="1123"/>
                  </a:lnTo>
                  <a:lnTo>
                    <a:pt x="574" y="1010"/>
                  </a:lnTo>
                  <a:lnTo>
                    <a:pt x="504" y="896"/>
                  </a:lnTo>
                  <a:lnTo>
                    <a:pt x="446" y="775"/>
                  </a:lnTo>
                  <a:lnTo>
                    <a:pt x="387" y="647"/>
                  </a:lnTo>
                  <a:lnTo>
                    <a:pt x="339" y="529"/>
                  </a:lnTo>
                  <a:lnTo>
                    <a:pt x="300" y="467"/>
                  </a:lnTo>
                  <a:lnTo>
                    <a:pt x="259" y="409"/>
                  </a:lnTo>
                  <a:lnTo>
                    <a:pt x="218" y="350"/>
                  </a:lnTo>
                  <a:lnTo>
                    <a:pt x="187" y="294"/>
                  </a:lnTo>
                  <a:lnTo>
                    <a:pt x="145" y="236"/>
                  </a:lnTo>
                  <a:lnTo>
                    <a:pt x="101" y="181"/>
                  </a:lnTo>
                  <a:lnTo>
                    <a:pt x="52" y="129"/>
                  </a:lnTo>
                  <a:lnTo>
                    <a:pt x="7" y="80"/>
                  </a:lnTo>
                  <a:lnTo>
                    <a:pt x="0" y="69"/>
                  </a:lnTo>
                  <a:lnTo>
                    <a:pt x="0" y="56"/>
                  </a:lnTo>
                  <a:lnTo>
                    <a:pt x="0" y="42"/>
                  </a:lnTo>
                  <a:lnTo>
                    <a:pt x="7" y="28"/>
                  </a:lnTo>
                  <a:lnTo>
                    <a:pt x="21" y="22"/>
                  </a:lnTo>
                  <a:lnTo>
                    <a:pt x="24" y="8"/>
                  </a:lnTo>
                  <a:lnTo>
                    <a:pt x="38" y="0"/>
                  </a:lnTo>
                  <a:lnTo>
                    <a:pt x="52" y="0"/>
                  </a:lnTo>
                  <a:lnTo>
                    <a:pt x="115" y="63"/>
                  </a:lnTo>
                  <a:lnTo>
                    <a:pt x="166" y="121"/>
                  </a:lnTo>
                  <a:lnTo>
                    <a:pt x="218" y="181"/>
                  </a:lnTo>
                  <a:lnTo>
                    <a:pt x="266" y="250"/>
                  </a:lnTo>
                  <a:lnTo>
                    <a:pt x="352" y="380"/>
                  </a:lnTo>
                  <a:lnTo>
                    <a:pt x="426" y="523"/>
                  </a:lnTo>
                  <a:lnTo>
                    <a:pt x="498" y="661"/>
                  </a:lnTo>
                  <a:lnTo>
                    <a:pt x="574" y="809"/>
                  </a:lnTo>
                  <a:lnTo>
                    <a:pt x="646" y="947"/>
                  </a:lnTo>
                  <a:lnTo>
                    <a:pt x="726" y="108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8229" name="Freeform 37"/>
            <p:cNvSpPr>
              <a:spLocks/>
            </p:cNvSpPr>
            <p:nvPr/>
          </p:nvSpPr>
          <p:spPr bwMode="auto">
            <a:xfrm>
              <a:off x="4280" y="2044"/>
              <a:ext cx="331" cy="417"/>
            </a:xfrm>
            <a:custGeom>
              <a:avLst/>
              <a:gdLst/>
              <a:ahLst/>
              <a:cxnLst>
                <a:cxn ang="0">
                  <a:pos x="695" y="331"/>
                </a:cxn>
                <a:cxn ang="0">
                  <a:pos x="753" y="380"/>
                </a:cxn>
                <a:cxn ang="0">
                  <a:pos x="805" y="411"/>
                </a:cxn>
                <a:cxn ang="0">
                  <a:pos x="854" y="466"/>
                </a:cxn>
                <a:cxn ang="0">
                  <a:pos x="840" y="524"/>
                </a:cxn>
                <a:cxn ang="0">
                  <a:pos x="799" y="573"/>
                </a:cxn>
                <a:cxn ang="0">
                  <a:pos x="761" y="625"/>
                </a:cxn>
                <a:cxn ang="0">
                  <a:pos x="733" y="680"/>
                </a:cxn>
                <a:cxn ang="0">
                  <a:pos x="781" y="749"/>
                </a:cxn>
                <a:cxn ang="0">
                  <a:pos x="882" y="808"/>
                </a:cxn>
                <a:cxn ang="0">
                  <a:pos x="992" y="850"/>
                </a:cxn>
                <a:cxn ang="0">
                  <a:pos x="1106" y="887"/>
                </a:cxn>
                <a:cxn ang="0">
                  <a:pos x="1199" y="922"/>
                </a:cxn>
                <a:cxn ang="0">
                  <a:pos x="1286" y="964"/>
                </a:cxn>
                <a:cxn ang="0">
                  <a:pos x="1393" y="1043"/>
                </a:cxn>
                <a:cxn ang="0">
                  <a:pos x="1528" y="1181"/>
                </a:cxn>
                <a:cxn ang="0">
                  <a:pos x="1635" y="1337"/>
                </a:cxn>
                <a:cxn ang="0">
                  <a:pos x="1738" y="1530"/>
                </a:cxn>
                <a:cxn ang="0">
                  <a:pos x="1835" y="1776"/>
                </a:cxn>
                <a:cxn ang="0">
                  <a:pos x="1914" y="2035"/>
                </a:cxn>
                <a:cxn ang="0">
                  <a:pos x="1966" y="2304"/>
                </a:cxn>
                <a:cxn ang="0">
                  <a:pos x="1980" y="2450"/>
                </a:cxn>
                <a:cxn ang="0">
                  <a:pos x="1974" y="2463"/>
                </a:cxn>
                <a:cxn ang="0">
                  <a:pos x="1960" y="2477"/>
                </a:cxn>
                <a:cxn ang="0">
                  <a:pos x="1939" y="2498"/>
                </a:cxn>
                <a:cxn ang="0">
                  <a:pos x="1946" y="2471"/>
                </a:cxn>
                <a:cxn ang="0">
                  <a:pos x="1946" y="2416"/>
                </a:cxn>
                <a:cxn ang="0">
                  <a:pos x="1928" y="2336"/>
                </a:cxn>
                <a:cxn ang="0">
                  <a:pos x="1880" y="2235"/>
                </a:cxn>
                <a:cxn ang="0">
                  <a:pos x="1845" y="2156"/>
                </a:cxn>
                <a:cxn ang="0">
                  <a:pos x="1839" y="2097"/>
                </a:cxn>
                <a:cxn ang="0">
                  <a:pos x="1839" y="2004"/>
                </a:cxn>
                <a:cxn ang="0">
                  <a:pos x="1815" y="1869"/>
                </a:cxn>
                <a:cxn ang="0">
                  <a:pos x="1780" y="1742"/>
                </a:cxn>
                <a:cxn ang="0">
                  <a:pos x="1728" y="1616"/>
                </a:cxn>
                <a:cxn ang="0">
                  <a:pos x="1666" y="1495"/>
                </a:cxn>
                <a:cxn ang="0">
                  <a:pos x="1593" y="1388"/>
                </a:cxn>
                <a:cxn ang="0">
                  <a:pos x="1507" y="1288"/>
                </a:cxn>
                <a:cxn ang="0">
                  <a:pos x="1413" y="1195"/>
                </a:cxn>
                <a:cxn ang="0">
                  <a:pos x="1248" y="1088"/>
                </a:cxn>
                <a:cxn ang="0">
                  <a:pos x="1012" y="956"/>
                </a:cxn>
                <a:cxn ang="0">
                  <a:pos x="788" y="815"/>
                </a:cxn>
                <a:cxn ang="0">
                  <a:pos x="574" y="653"/>
                </a:cxn>
                <a:cxn ang="0">
                  <a:pos x="418" y="507"/>
                </a:cxn>
                <a:cxn ang="0">
                  <a:pos x="301" y="386"/>
                </a:cxn>
                <a:cxn ang="0">
                  <a:pos x="186" y="259"/>
                </a:cxn>
                <a:cxn ang="0">
                  <a:pos x="65" y="144"/>
                </a:cxn>
                <a:cxn ang="0">
                  <a:pos x="13" y="72"/>
                </a:cxn>
                <a:cxn ang="0">
                  <a:pos x="31" y="44"/>
                </a:cxn>
                <a:cxn ang="0">
                  <a:pos x="59" y="20"/>
                </a:cxn>
                <a:cxn ang="0">
                  <a:pos x="87" y="6"/>
                </a:cxn>
                <a:cxn ang="0">
                  <a:pos x="145" y="6"/>
                </a:cxn>
                <a:cxn ang="0">
                  <a:pos x="225" y="27"/>
                </a:cxn>
                <a:cxn ang="0">
                  <a:pos x="332" y="78"/>
                </a:cxn>
                <a:cxn ang="0">
                  <a:pos x="467" y="172"/>
                </a:cxn>
                <a:cxn ang="0">
                  <a:pos x="605" y="265"/>
                </a:cxn>
              </a:cxnLst>
              <a:rect l="0" t="0" r="r" b="b"/>
              <a:pathLst>
                <a:path w="1988" h="2502">
                  <a:moveTo>
                    <a:pt x="681" y="307"/>
                  </a:moveTo>
                  <a:lnTo>
                    <a:pt x="695" y="331"/>
                  </a:lnTo>
                  <a:lnTo>
                    <a:pt x="719" y="359"/>
                  </a:lnTo>
                  <a:lnTo>
                    <a:pt x="753" y="380"/>
                  </a:lnTo>
                  <a:lnTo>
                    <a:pt x="781" y="394"/>
                  </a:lnTo>
                  <a:lnTo>
                    <a:pt x="805" y="411"/>
                  </a:lnTo>
                  <a:lnTo>
                    <a:pt x="833" y="438"/>
                  </a:lnTo>
                  <a:lnTo>
                    <a:pt x="854" y="466"/>
                  </a:lnTo>
                  <a:lnTo>
                    <a:pt x="854" y="501"/>
                  </a:lnTo>
                  <a:lnTo>
                    <a:pt x="840" y="524"/>
                  </a:lnTo>
                  <a:lnTo>
                    <a:pt x="826" y="553"/>
                  </a:lnTo>
                  <a:lnTo>
                    <a:pt x="799" y="573"/>
                  </a:lnTo>
                  <a:lnTo>
                    <a:pt x="781" y="601"/>
                  </a:lnTo>
                  <a:lnTo>
                    <a:pt x="761" y="625"/>
                  </a:lnTo>
                  <a:lnTo>
                    <a:pt x="747" y="653"/>
                  </a:lnTo>
                  <a:lnTo>
                    <a:pt x="733" y="680"/>
                  </a:lnTo>
                  <a:lnTo>
                    <a:pt x="726" y="708"/>
                  </a:lnTo>
                  <a:lnTo>
                    <a:pt x="781" y="749"/>
                  </a:lnTo>
                  <a:lnTo>
                    <a:pt x="826" y="784"/>
                  </a:lnTo>
                  <a:lnTo>
                    <a:pt x="882" y="808"/>
                  </a:lnTo>
                  <a:lnTo>
                    <a:pt x="940" y="829"/>
                  </a:lnTo>
                  <a:lnTo>
                    <a:pt x="992" y="850"/>
                  </a:lnTo>
                  <a:lnTo>
                    <a:pt x="1047" y="870"/>
                  </a:lnTo>
                  <a:lnTo>
                    <a:pt x="1106" y="887"/>
                  </a:lnTo>
                  <a:lnTo>
                    <a:pt x="1161" y="908"/>
                  </a:lnTo>
                  <a:lnTo>
                    <a:pt x="1199" y="922"/>
                  </a:lnTo>
                  <a:lnTo>
                    <a:pt x="1248" y="942"/>
                  </a:lnTo>
                  <a:lnTo>
                    <a:pt x="1286" y="964"/>
                  </a:lnTo>
                  <a:lnTo>
                    <a:pt x="1320" y="981"/>
                  </a:lnTo>
                  <a:lnTo>
                    <a:pt x="1393" y="1043"/>
                  </a:lnTo>
                  <a:lnTo>
                    <a:pt x="1458" y="1109"/>
                  </a:lnTo>
                  <a:lnTo>
                    <a:pt x="1528" y="1181"/>
                  </a:lnTo>
                  <a:lnTo>
                    <a:pt x="1579" y="1258"/>
                  </a:lnTo>
                  <a:lnTo>
                    <a:pt x="1635" y="1337"/>
                  </a:lnTo>
                  <a:lnTo>
                    <a:pt x="1680" y="1409"/>
                  </a:lnTo>
                  <a:lnTo>
                    <a:pt x="1738" y="1530"/>
                  </a:lnTo>
                  <a:lnTo>
                    <a:pt x="1787" y="1655"/>
                  </a:lnTo>
                  <a:lnTo>
                    <a:pt x="1835" y="1776"/>
                  </a:lnTo>
                  <a:lnTo>
                    <a:pt x="1873" y="1904"/>
                  </a:lnTo>
                  <a:lnTo>
                    <a:pt x="1914" y="2035"/>
                  </a:lnTo>
                  <a:lnTo>
                    <a:pt x="1946" y="2169"/>
                  </a:lnTo>
                  <a:lnTo>
                    <a:pt x="1966" y="2304"/>
                  </a:lnTo>
                  <a:lnTo>
                    <a:pt x="1988" y="2436"/>
                  </a:lnTo>
                  <a:lnTo>
                    <a:pt x="1980" y="2450"/>
                  </a:lnTo>
                  <a:lnTo>
                    <a:pt x="1980" y="2457"/>
                  </a:lnTo>
                  <a:lnTo>
                    <a:pt x="1974" y="2463"/>
                  </a:lnTo>
                  <a:lnTo>
                    <a:pt x="1966" y="2471"/>
                  </a:lnTo>
                  <a:lnTo>
                    <a:pt x="1960" y="2477"/>
                  </a:lnTo>
                  <a:lnTo>
                    <a:pt x="1946" y="2491"/>
                  </a:lnTo>
                  <a:lnTo>
                    <a:pt x="1939" y="2498"/>
                  </a:lnTo>
                  <a:lnTo>
                    <a:pt x="1932" y="2502"/>
                  </a:lnTo>
                  <a:lnTo>
                    <a:pt x="1946" y="2471"/>
                  </a:lnTo>
                  <a:lnTo>
                    <a:pt x="1946" y="2443"/>
                  </a:lnTo>
                  <a:lnTo>
                    <a:pt x="1946" y="2416"/>
                  </a:lnTo>
                  <a:lnTo>
                    <a:pt x="1946" y="2384"/>
                  </a:lnTo>
                  <a:lnTo>
                    <a:pt x="1928" y="2336"/>
                  </a:lnTo>
                  <a:lnTo>
                    <a:pt x="1908" y="2284"/>
                  </a:lnTo>
                  <a:lnTo>
                    <a:pt x="1880" y="2235"/>
                  </a:lnTo>
                  <a:lnTo>
                    <a:pt x="1859" y="2183"/>
                  </a:lnTo>
                  <a:lnTo>
                    <a:pt x="1845" y="2156"/>
                  </a:lnTo>
                  <a:lnTo>
                    <a:pt x="1845" y="2128"/>
                  </a:lnTo>
                  <a:lnTo>
                    <a:pt x="1839" y="2097"/>
                  </a:lnTo>
                  <a:lnTo>
                    <a:pt x="1845" y="2070"/>
                  </a:lnTo>
                  <a:lnTo>
                    <a:pt x="1839" y="2004"/>
                  </a:lnTo>
                  <a:lnTo>
                    <a:pt x="1828" y="1935"/>
                  </a:lnTo>
                  <a:lnTo>
                    <a:pt x="1815" y="1869"/>
                  </a:lnTo>
                  <a:lnTo>
                    <a:pt x="1801" y="1803"/>
                  </a:lnTo>
                  <a:lnTo>
                    <a:pt x="1780" y="1742"/>
                  </a:lnTo>
                  <a:lnTo>
                    <a:pt x="1752" y="1676"/>
                  </a:lnTo>
                  <a:lnTo>
                    <a:pt x="1728" y="1616"/>
                  </a:lnTo>
                  <a:lnTo>
                    <a:pt x="1700" y="1555"/>
                  </a:lnTo>
                  <a:lnTo>
                    <a:pt x="1666" y="1495"/>
                  </a:lnTo>
                  <a:lnTo>
                    <a:pt x="1635" y="1444"/>
                  </a:lnTo>
                  <a:lnTo>
                    <a:pt x="1593" y="1388"/>
                  </a:lnTo>
                  <a:lnTo>
                    <a:pt x="1551" y="1337"/>
                  </a:lnTo>
                  <a:lnTo>
                    <a:pt x="1507" y="1288"/>
                  </a:lnTo>
                  <a:lnTo>
                    <a:pt x="1465" y="1236"/>
                  </a:lnTo>
                  <a:lnTo>
                    <a:pt x="1413" y="1195"/>
                  </a:lnTo>
                  <a:lnTo>
                    <a:pt x="1366" y="1157"/>
                  </a:lnTo>
                  <a:lnTo>
                    <a:pt x="1248" y="1088"/>
                  </a:lnTo>
                  <a:lnTo>
                    <a:pt x="1133" y="1022"/>
                  </a:lnTo>
                  <a:lnTo>
                    <a:pt x="1012" y="956"/>
                  </a:lnTo>
                  <a:lnTo>
                    <a:pt x="899" y="887"/>
                  </a:lnTo>
                  <a:lnTo>
                    <a:pt x="788" y="815"/>
                  </a:lnTo>
                  <a:lnTo>
                    <a:pt x="674" y="735"/>
                  </a:lnTo>
                  <a:lnTo>
                    <a:pt x="574" y="653"/>
                  </a:lnTo>
                  <a:lnTo>
                    <a:pt x="473" y="559"/>
                  </a:lnTo>
                  <a:lnTo>
                    <a:pt x="418" y="507"/>
                  </a:lnTo>
                  <a:lnTo>
                    <a:pt x="359" y="446"/>
                  </a:lnTo>
                  <a:lnTo>
                    <a:pt x="301" y="386"/>
                  </a:lnTo>
                  <a:lnTo>
                    <a:pt x="246" y="325"/>
                  </a:lnTo>
                  <a:lnTo>
                    <a:pt x="186" y="259"/>
                  </a:lnTo>
                  <a:lnTo>
                    <a:pt x="125" y="199"/>
                  </a:lnTo>
                  <a:lnTo>
                    <a:pt x="65" y="144"/>
                  </a:lnTo>
                  <a:lnTo>
                    <a:pt x="0" y="86"/>
                  </a:lnTo>
                  <a:lnTo>
                    <a:pt x="13" y="72"/>
                  </a:lnTo>
                  <a:lnTo>
                    <a:pt x="21" y="58"/>
                  </a:lnTo>
                  <a:lnTo>
                    <a:pt x="31" y="44"/>
                  </a:lnTo>
                  <a:lnTo>
                    <a:pt x="45" y="31"/>
                  </a:lnTo>
                  <a:lnTo>
                    <a:pt x="59" y="20"/>
                  </a:lnTo>
                  <a:lnTo>
                    <a:pt x="73" y="14"/>
                  </a:lnTo>
                  <a:lnTo>
                    <a:pt x="87" y="6"/>
                  </a:lnTo>
                  <a:lnTo>
                    <a:pt x="107" y="0"/>
                  </a:lnTo>
                  <a:lnTo>
                    <a:pt x="145" y="6"/>
                  </a:lnTo>
                  <a:lnTo>
                    <a:pt x="186" y="14"/>
                  </a:lnTo>
                  <a:lnTo>
                    <a:pt x="225" y="27"/>
                  </a:lnTo>
                  <a:lnTo>
                    <a:pt x="266" y="44"/>
                  </a:lnTo>
                  <a:lnTo>
                    <a:pt x="332" y="78"/>
                  </a:lnTo>
                  <a:lnTo>
                    <a:pt x="401" y="127"/>
                  </a:lnTo>
                  <a:lnTo>
                    <a:pt x="467" y="172"/>
                  </a:lnTo>
                  <a:lnTo>
                    <a:pt x="532" y="224"/>
                  </a:lnTo>
                  <a:lnTo>
                    <a:pt x="605" y="265"/>
                  </a:lnTo>
                  <a:lnTo>
                    <a:pt x="681" y="307"/>
                  </a:lnTo>
                  <a:close/>
                </a:path>
              </a:pathLst>
            </a:custGeom>
            <a:solidFill>
              <a:srgbClr val="CC99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8230" name="Freeform 38"/>
            <p:cNvSpPr>
              <a:spLocks/>
            </p:cNvSpPr>
            <p:nvPr/>
          </p:nvSpPr>
          <p:spPr bwMode="auto">
            <a:xfrm>
              <a:off x="2653" y="2062"/>
              <a:ext cx="157" cy="288"/>
            </a:xfrm>
            <a:custGeom>
              <a:avLst/>
              <a:gdLst/>
              <a:ahLst/>
              <a:cxnLst>
                <a:cxn ang="0">
                  <a:pos x="317" y="395"/>
                </a:cxn>
                <a:cxn ang="0">
                  <a:pos x="383" y="495"/>
                </a:cxn>
                <a:cxn ang="0">
                  <a:pos x="452" y="602"/>
                </a:cxn>
                <a:cxn ang="0">
                  <a:pos x="512" y="709"/>
                </a:cxn>
                <a:cxn ang="0">
                  <a:pos x="567" y="816"/>
                </a:cxn>
                <a:cxn ang="0">
                  <a:pos x="619" y="930"/>
                </a:cxn>
                <a:cxn ang="0">
                  <a:pos x="670" y="1044"/>
                </a:cxn>
                <a:cxn ang="0">
                  <a:pos x="719" y="1155"/>
                </a:cxn>
                <a:cxn ang="0">
                  <a:pos x="777" y="1262"/>
                </a:cxn>
                <a:cxn ang="0">
                  <a:pos x="791" y="1311"/>
                </a:cxn>
                <a:cxn ang="0">
                  <a:pos x="805" y="1355"/>
                </a:cxn>
                <a:cxn ang="0">
                  <a:pos x="818" y="1411"/>
                </a:cxn>
                <a:cxn ang="0">
                  <a:pos x="840" y="1455"/>
                </a:cxn>
                <a:cxn ang="0">
                  <a:pos x="857" y="1497"/>
                </a:cxn>
                <a:cxn ang="0">
                  <a:pos x="878" y="1542"/>
                </a:cxn>
                <a:cxn ang="0">
                  <a:pos x="898" y="1584"/>
                </a:cxn>
                <a:cxn ang="0">
                  <a:pos x="933" y="1618"/>
                </a:cxn>
                <a:cxn ang="0">
                  <a:pos x="939" y="1631"/>
                </a:cxn>
                <a:cxn ang="0">
                  <a:pos x="939" y="1649"/>
                </a:cxn>
                <a:cxn ang="0">
                  <a:pos x="939" y="1663"/>
                </a:cxn>
                <a:cxn ang="0">
                  <a:pos x="939" y="1670"/>
                </a:cxn>
                <a:cxn ang="0">
                  <a:pos x="939" y="1683"/>
                </a:cxn>
                <a:cxn ang="0">
                  <a:pos x="933" y="1697"/>
                </a:cxn>
                <a:cxn ang="0">
                  <a:pos x="926" y="1711"/>
                </a:cxn>
                <a:cxn ang="0">
                  <a:pos x="919" y="1725"/>
                </a:cxn>
                <a:cxn ang="0">
                  <a:pos x="878" y="1705"/>
                </a:cxn>
                <a:cxn ang="0">
                  <a:pos x="846" y="1677"/>
                </a:cxn>
                <a:cxn ang="0">
                  <a:pos x="818" y="1649"/>
                </a:cxn>
                <a:cxn ang="0">
                  <a:pos x="791" y="1618"/>
                </a:cxn>
                <a:cxn ang="0">
                  <a:pos x="754" y="1535"/>
                </a:cxn>
                <a:cxn ang="0">
                  <a:pos x="725" y="1455"/>
                </a:cxn>
                <a:cxn ang="0">
                  <a:pos x="705" y="1362"/>
                </a:cxn>
                <a:cxn ang="0">
                  <a:pos x="677" y="1276"/>
                </a:cxn>
                <a:cxn ang="0">
                  <a:pos x="653" y="1190"/>
                </a:cxn>
                <a:cxn ang="0">
                  <a:pos x="611" y="1110"/>
                </a:cxn>
                <a:cxn ang="0">
                  <a:pos x="553" y="975"/>
                </a:cxn>
                <a:cxn ang="0">
                  <a:pos x="484" y="844"/>
                </a:cxn>
                <a:cxn ang="0">
                  <a:pos x="411" y="709"/>
                </a:cxn>
                <a:cxn ang="0">
                  <a:pos x="331" y="588"/>
                </a:cxn>
                <a:cxn ang="0">
                  <a:pos x="259" y="453"/>
                </a:cxn>
                <a:cxn ang="0">
                  <a:pos x="172" y="332"/>
                </a:cxn>
                <a:cxn ang="0">
                  <a:pos x="93" y="208"/>
                </a:cxn>
                <a:cxn ang="0">
                  <a:pos x="3" y="87"/>
                </a:cxn>
                <a:cxn ang="0">
                  <a:pos x="0" y="73"/>
                </a:cxn>
                <a:cxn ang="0">
                  <a:pos x="0" y="52"/>
                </a:cxn>
                <a:cxn ang="0">
                  <a:pos x="3" y="38"/>
                </a:cxn>
                <a:cxn ang="0">
                  <a:pos x="10" y="24"/>
                </a:cxn>
                <a:cxn ang="0">
                  <a:pos x="17" y="21"/>
                </a:cxn>
                <a:cxn ang="0">
                  <a:pos x="23" y="7"/>
                </a:cxn>
                <a:cxn ang="0">
                  <a:pos x="37" y="0"/>
                </a:cxn>
                <a:cxn ang="0">
                  <a:pos x="51" y="0"/>
                </a:cxn>
                <a:cxn ang="0">
                  <a:pos x="86" y="7"/>
                </a:cxn>
                <a:cxn ang="0">
                  <a:pos x="110" y="24"/>
                </a:cxn>
                <a:cxn ang="0">
                  <a:pos x="131" y="38"/>
                </a:cxn>
                <a:cxn ang="0">
                  <a:pos x="152" y="59"/>
                </a:cxn>
                <a:cxn ang="0">
                  <a:pos x="186" y="115"/>
                </a:cxn>
                <a:cxn ang="0">
                  <a:pos x="210" y="167"/>
                </a:cxn>
                <a:cxn ang="0">
                  <a:pos x="238" y="225"/>
                </a:cxn>
                <a:cxn ang="0">
                  <a:pos x="259" y="288"/>
                </a:cxn>
                <a:cxn ang="0">
                  <a:pos x="287" y="340"/>
                </a:cxn>
                <a:cxn ang="0">
                  <a:pos x="317" y="395"/>
                </a:cxn>
              </a:cxnLst>
              <a:rect l="0" t="0" r="r" b="b"/>
              <a:pathLst>
                <a:path w="939" h="1725">
                  <a:moveTo>
                    <a:pt x="317" y="395"/>
                  </a:moveTo>
                  <a:lnTo>
                    <a:pt x="383" y="495"/>
                  </a:lnTo>
                  <a:lnTo>
                    <a:pt x="452" y="602"/>
                  </a:lnTo>
                  <a:lnTo>
                    <a:pt x="512" y="709"/>
                  </a:lnTo>
                  <a:lnTo>
                    <a:pt x="567" y="816"/>
                  </a:lnTo>
                  <a:lnTo>
                    <a:pt x="619" y="930"/>
                  </a:lnTo>
                  <a:lnTo>
                    <a:pt x="670" y="1044"/>
                  </a:lnTo>
                  <a:lnTo>
                    <a:pt x="719" y="1155"/>
                  </a:lnTo>
                  <a:lnTo>
                    <a:pt x="777" y="1262"/>
                  </a:lnTo>
                  <a:lnTo>
                    <a:pt x="791" y="1311"/>
                  </a:lnTo>
                  <a:lnTo>
                    <a:pt x="805" y="1355"/>
                  </a:lnTo>
                  <a:lnTo>
                    <a:pt x="818" y="1411"/>
                  </a:lnTo>
                  <a:lnTo>
                    <a:pt x="840" y="1455"/>
                  </a:lnTo>
                  <a:lnTo>
                    <a:pt x="857" y="1497"/>
                  </a:lnTo>
                  <a:lnTo>
                    <a:pt x="878" y="1542"/>
                  </a:lnTo>
                  <a:lnTo>
                    <a:pt x="898" y="1584"/>
                  </a:lnTo>
                  <a:lnTo>
                    <a:pt x="933" y="1618"/>
                  </a:lnTo>
                  <a:lnTo>
                    <a:pt x="939" y="1631"/>
                  </a:lnTo>
                  <a:lnTo>
                    <a:pt x="939" y="1649"/>
                  </a:lnTo>
                  <a:lnTo>
                    <a:pt x="939" y="1663"/>
                  </a:lnTo>
                  <a:lnTo>
                    <a:pt x="939" y="1670"/>
                  </a:lnTo>
                  <a:lnTo>
                    <a:pt x="939" y="1683"/>
                  </a:lnTo>
                  <a:lnTo>
                    <a:pt x="933" y="1697"/>
                  </a:lnTo>
                  <a:lnTo>
                    <a:pt x="926" y="1711"/>
                  </a:lnTo>
                  <a:lnTo>
                    <a:pt x="919" y="1725"/>
                  </a:lnTo>
                  <a:lnTo>
                    <a:pt x="878" y="1705"/>
                  </a:lnTo>
                  <a:lnTo>
                    <a:pt x="846" y="1677"/>
                  </a:lnTo>
                  <a:lnTo>
                    <a:pt x="818" y="1649"/>
                  </a:lnTo>
                  <a:lnTo>
                    <a:pt x="791" y="1618"/>
                  </a:lnTo>
                  <a:lnTo>
                    <a:pt x="754" y="1535"/>
                  </a:lnTo>
                  <a:lnTo>
                    <a:pt x="725" y="1455"/>
                  </a:lnTo>
                  <a:lnTo>
                    <a:pt x="705" y="1362"/>
                  </a:lnTo>
                  <a:lnTo>
                    <a:pt x="677" y="1276"/>
                  </a:lnTo>
                  <a:lnTo>
                    <a:pt x="653" y="1190"/>
                  </a:lnTo>
                  <a:lnTo>
                    <a:pt x="611" y="1110"/>
                  </a:lnTo>
                  <a:lnTo>
                    <a:pt x="553" y="975"/>
                  </a:lnTo>
                  <a:lnTo>
                    <a:pt x="484" y="844"/>
                  </a:lnTo>
                  <a:lnTo>
                    <a:pt x="411" y="709"/>
                  </a:lnTo>
                  <a:lnTo>
                    <a:pt x="331" y="588"/>
                  </a:lnTo>
                  <a:lnTo>
                    <a:pt x="259" y="453"/>
                  </a:lnTo>
                  <a:lnTo>
                    <a:pt x="172" y="332"/>
                  </a:lnTo>
                  <a:lnTo>
                    <a:pt x="93" y="208"/>
                  </a:lnTo>
                  <a:lnTo>
                    <a:pt x="3" y="87"/>
                  </a:lnTo>
                  <a:lnTo>
                    <a:pt x="0" y="73"/>
                  </a:lnTo>
                  <a:lnTo>
                    <a:pt x="0" y="52"/>
                  </a:lnTo>
                  <a:lnTo>
                    <a:pt x="3" y="38"/>
                  </a:lnTo>
                  <a:lnTo>
                    <a:pt x="10" y="24"/>
                  </a:lnTo>
                  <a:lnTo>
                    <a:pt x="17" y="21"/>
                  </a:lnTo>
                  <a:lnTo>
                    <a:pt x="23" y="7"/>
                  </a:lnTo>
                  <a:lnTo>
                    <a:pt x="37" y="0"/>
                  </a:lnTo>
                  <a:lnTo>
                    <a:pt x="51" y="0"/>
                  </a:lnTo>
                  <a:lnTo>
                    <a:pt x="86" y="7"/>
                  </a:lnTo>
                  <a:lnTo>
                    <a:pt x="110" y="24"/>
                  </a:lnTo>
                  <a:lnTo>
                    <a:pt x="131" y="38"/>
                  </a:lnTo>
                  <a:lnTo>
                    <a:pt x="152" y="59"/>
                  </a:lnTo>
                  <a:lnTo>
                    <a:pt x="186" y="115"/>
                  </a:lnTo>
                  <a:lnTo>
                    <a:pt x="210" y="167"/>
                  </a:lnTo>
                  <a:lnTo>
                    <a:pt x="238" y="225"/>
                  </a:lnTo>
                  <a:lnTo>
                    <a:pt x="259" y="288"/>
                  </a:lnTo>
                  <a:lnTo>
                    <a:pt x="287" y="340"/>
                  </a:lnTo>
                  <a:lnTo>
                    <a:pt x="317" y="39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8231" name="Freeform 39"/>
            <p:cNvSpPr>
              <a:spLocks/>
            </p:cNvSpPr>
            <p:nvPr/>
          </p:nvSpPr>
          <p:spPr bwMode="auto">
            <a:xfrm>
              <a:off x="4244" y="2081"/>
              <a:ext cx="343" cy="406"/>
            </a:xfrm>
            <a:custGeom>
              <a:avLst/>
              <a:gdLst/>
              <a:ahLst/>
              <a:cxnLst>
                <a:cxn ang="0">
                  <a:pos x="833" y="680"/>
                </a:cxn>
                <a:cxn ang="0">
                  <a:pos x="1020" y="801"/>
                </a:cxn>
                <a:cxn ang="0">
                  <a:pos x="1356" y="968"/>
                </a:cxn>
                <a:cxn ang="0">
                  <a:pos x="1542" y="1095"/>
                </a:cxn>
                <a:cxn ang="0">
                  <a:pos x="1688" y="1268"/>
                </a:cxn>
                <a:cxn ang="0">
                  <a:pos x="1823" y="1541"/>
                </a:cxn>
                <a:cxn ang="0">
                  <a:pos x="1915" y="1855"/>
                </a:cxn>
                <a:cxn ang="0">
                  <a:pos x="1988" y="2177"/>
                </a:cxn>
                <a:cxn ang="0">
                  <a:pos x="2043" y="2222"/>
                </a:cxn>
                <a:cxn ang="0">
                  <a:pos x="2050" y="2294"/>
                </a:cxn>
                <a:cxn ang="0">
                  <a:pos x="2050" y="2363"/>
                </a:cxn>
                <a:cxn ang="0">
                  <a:pos x="2008" y="2408"/>
                </a:cxn>
                <a:cxn ang="0">
                  <a:pos x="1881" y="2436"/>
                </a:cxn>
                <a:cxn ang="0">
                  <a:pos x="1757" y="2422"/>
                </a:cxn>
                <a:cxn ang="0">
                  <a:pos x="1656" y="2322"/>
                </a:cxn>
                <a:cxn ang="0">
                  <a:pos x="1608" y="2195"/>
                </a:cxn>
                <a:cxn ang="0">
                  <a:pos x="1594" y="2008"/>
                </a:cxn>
                <a:cxn ang="0">
                  <a:pos x="1570" y="1814"/>
                </a:cxn>
                <a:cxn ang="0">
                  <a:pos x="1480" y="1676"/>
                </a:cxn>
                <a:cxn ang="0">
                  <a:pos x="1356" y="1496"/>
                </a:cxn>
                <a:cxn ang="0">
                  <a:pos x="1213" y="1375"/>
                </a:cxn>
                <a:cxn ang="0">
                  <a:pos x="1106" y="1340"/>
                </a:cxn>
                <a:cxn ang="0">
                  <a:pos x="1048" y="1116"/>
                </a:cxn>
                <a:cxn ang="0">
                  <a:pos x="1014" y="1130"/>
                </a:cxn>
                <a:cxn ang="0">
                  <a:pos x="982" y="1147"/>
                </a:cxn>
                <a:cxn ang="0">
                  <a:pos x="954" y="1202"/>
                </a:cxn>
                <a:cxn ang="0">
                  <a:pos x="954" y="1261"/>
                </a:cxn>
                <a:cxn ang="0">
                  <a:pos x="948" y="1309"/>
                </a:cxn>
                <a:cxn ang="0">
                  <a:pos x="889" y="1302"/>
                </a:cxn>
                <a:cxn ang="0">
                  <a:pos x="847" y="1261"/>
                </a:cxn>
                <a:cxn ang="0">
                  <a:pos x="841" y="1161"/>
                </a:cxn>
                <a:cxn ang="0">
                  <a:pos x="820" y="1061"/>
                </a:cxn>
                <a:cxn ang="0">
                  <a:pos x="781" y="968"/>
                </a:cxn>
                <a:cxn ang="0">
                  <a:pos x="726" y="974"/>
                </a:cxn>
                <a:cxn ang="0">
                  <a:pos x="688" y="995"/>
                </a:cxn>
                <a:cxn ang="0">
                  <a:pos x="717" y="1274"/>
                </a:cxn>
                <a:cxn ang="0">
                  <a:pos x="509" y="1023"/>
                </a:cxn>
                <a:cxn ang="0">
                  <a:pos x="288" y="629"/>
                </a:cxn>
                <a:cxn ang="0">
                  <a:pos x="115" y="383"/>
                </a:cxn>
                <a:cxn ang="0">
                  <a:pos x="14" y="238"/>
                </a:cxn>
                <a:cxn ang="0">
                  <a:pos x="49" y="131"/>
                </a:cxn>
                <a:cxn ang="0">
                  <a:pos x="94" y="30"/>
                </a:cxn>
                <a:cxn ang="0">
                  <a:pos x="222" y="58"/>
                </a:cxn>
                <a:cxn ang="0">
                  <a:pos x="340" y="186"/>
                </a:cxn>
                <a:cxn ang="0">
                  <a:pos x="475" y="311"/>
                </a:cxn>
              </a:cxnLst>
              <a:rect l="0" t="0" r="r" b="b"/>
              <a:pathLst>
                <a:path w="2060" h="2436">
                  <a:moveTo>
                    <a:pt x="475" y="311"/>
                  </a:moveTo>
                  <a:lnTo>
                    <a:pt x="781" y="629"/>
                  </a:lnTo>
                  <a:lnTo>
                    <a:pt x="833" y="680"/>
                  </a:lnTo>
                  <a:lnTo>
                    <a:pt x="896" y="729"/>
                  </a:lnTo>
                  <a:lnTo>
                    <a:pt x="962" y="767"/>
                  </a:lnTo>
                  <a:lnTo>
                    <a:pt x="1020" y="801"/>
                  </a:lnTo>
                  <a:lnTo>
                    <a:pt x="1155" y="867"/>
                  </a:lnTo>
                  <a:lnTo>
                    <a:pt x="1290" y="936"/>
                  </a:lnTo>
                  <a:lnTo>
                    <a:pt x="1356" y="968"/>
                  </a:lnTo>
                  <a:lnTo>
                    <a:pt x="1421" y="1009"/>
                  </a:lnTo>
                  <a:lnTo>
                    <a:pt x="1480" y="1046"/>
                  </a:lnTo>
                  <a:lnTo>
                    <a:pt x="1542" y="1095"/>
                  </a:lnTo>
                  <a:lnTo>
                    <a:pt x="1594" y="1147"/>
                  </a:lnTo>
                  <a:lnTo>
                    <a:pt x="1642" y="1202"/>
                  </a:lnTo>
                  <a:lnTo>
                    <a:pt x="1688" y="1268"/>
                  </a:lnTo>
                  <a:lnTo>
                    <a:pt x="1729" y="1340"/>
                  </a:lnTo>
                  <a:lnTo>
                    <a:pt x="1780" y="1434"/>
                  </a:lnTo>
                  <a:lnTo>
                    <a:pt x="1823" y="1541"/>
                  </a:lnTo>
                  <a:lnTo>
                    <a:pt x="1857" y="1642"/>
                  </a:lnTo>
                  <a:lnTo>
                    <a:pt x="1887" y="1748"/>
                  </a:lnTo>
                  <a:lnTo>
                    <a:pt x="1915" y="1855"/>
                  </a:lnTo>
                  <a:lnTo>
                    <a:pt x="1936" y="1962"/>
                  </a:lnTo>
                  <a:lnTo>
                    <a:pt x="1961" y="2069"/>
                  </a:lnTo>
                  <a:lnTo>
                    <a:pt x="1988" y="2177"/>
                  </a:lnTo>
                  <a:lnTo>
                    <a:pt x="2016" y="2187"/>
                  </a:lnTo>
                  <a:lnTo>
                    <a:pt x="2030" y="2201"/>
                  </a:lnTo>
                  <a:lnTo>
                    <a:pt x="2043" y="2222"/>
                  </a:lnTo>
                  <a:lnTo>
                    <a:pt x="2050" y="2250"/>
                  </a:lnTo>
                  <a:lnTo>
                    <a:pt x="2050" y="2277"/>
                  </a:lnTo>
                  <a:lnTo>
                    <a:pt x="2050" y="2294"/>
                  </a:lnTo>
                  <a:lnTo>
                    <a:pt x="2054" y="2322"/>
                  </a:lnTo>
                  <a:lnTo>
                    <a:pt x="2060" y="2342"/>
                  </a:lnTo>
                  <a:lnTo>
                    <a:pt x="2050" y="2363"/>
                  </a:lnTo>
                  <a:lnTo>
                    <a:pt x="2036" y="2380"/>
                  </a:lnTo>
                  <a:lnTo>
                    <a:pt x="2022" y="2394"/>
                  </a:lnTo>
                  <a:lnTo>
                    <a:pt x="2008" y="2408"/>
                  </a:lnTo>
                  <a:lnTo>
                    <a:pt x="1967" y="2422"/>
                  </a:lnTo>
                  <a:lnTo>
                    <a:pt x="1929" y="2436"/>
                  </a:lnTo>
                  <a:lnTo>
                    <a:pt x="1881" y="2436"/>
                  </a:lnTo>
                  <a:lnTo>
                    <a:pt x="1843" y="2429"/>
                  </a:lnTo>
                  <a:lnTo>
                    <a:pt x="1794" y="2422"/>
                  </a:lnTo>
                  <a:lnTo>
                    <a:pt x="1757" y="2422"/>
                  </a:lnTo>
                  <a:lnTo>
                    <a:pt x="1715" y="2388"/>
                  </a:lnTo>
                  <a:lnTo>
                    <a:pt x="1680" y="2363"/>
                  </a:lnTo>
                  <a:lnTo>
                    <a:pt x="1656" y="2322"/>
                  </a:lnTo>
                  <a:lnTo>
                    <a:pt x="1636" y="2281"/>
                  </a:lnTo>
                  <a:lnTo>
                    <a:pt x="1622" y="2242"/>
                  </a:lnTo>
                  <a:lnTo>
                    <a:pt x="1608" y="2195"/>
                  </a:lnTo>
                  <a:lnTo>
                    <a:pt x="1601" y="2149"/>
                  </a:lnTo>
                  <a:lnTo>
                    <a:pt x="1601" y="2101"/>
                  </a:lnTo>
                  <a:lnTo>
                    <a:pt x="1594" y="2008"/>
                  </a:lnTo>
                  <a:lnTo>
                    <a:pt x="1581" y="1907"/>
                  </a:lnTo>
                  <a:lnTo>
                    <a:pt x="1573" y="1862"/>
                  </a:lnTo>
                  <a:lnTo>
                    <a:pt x="1570" y="1814"/>
                  </a:lnTo>
                  <a:lnTo>
                    <a:pt x="1549" y="1775"/>
                  </a:lnTo>
                  <a:lnTo>
                    <a:pt x="1529" y="1734"/>
                  </a:lnTo>
                  <a:lnTo>
                    <a:pt x="1480" y="1676"/>
                  </a:lnTo>
                  <a:lnTo>
                    <a:pt x="1442" y="1613"/>
                  </a:lnTo>
                  <a:lnTo>
                    <a:pt x="1400" y="1548"/>
                  </a:lnTo>
                  <a:lnTo>
                    <a:pt x="1356" y="1496"/>
                  </a:lnTo>
                  <a:lnTo>
                    <a:pt x="1300" y="1441"/>
                  </a:lnTo>
                  <a:lnTo>
                    <a:pt x="1241" y="1395"/>
                  </a:lnTo>
                  <a:lnTo>
                    <a:pt x="1213" y="1375"/>
                  </a:lnTo>
                  <a:lnTo>
                    <a:pt x="1183" y="1361"/>
                  </a:lnTo>
                  <a:lnTo>
                    <a:pt x="1141" y="1348"/>
                  </a:lnTo>
                  <a:lnTo>
                    <a:pt x="1106" y="1340"/>
                  </a:lnTo>
                  <a:lnTo>
                    <a:pt x="1069" y="1123"/>
                  </a:lnTo>
                  <a:lnTo>
                    <a:pt x="1062" y="1116"/>
                  </a:lnTo>
                  <a:lnTo>
                    <a:pt x="1048" y="1116"/>
                  </a:lnTo>
                  <a:lnTo>
                    <a:pt x="1034" y="1116"/>
                  </a:lnTo>
                  <a:lnTo>
                    <a:pt x="1028" y="1123"/>
                  </a:lnTo>
                  <a:lnTo>
                    <a:pt x="1014" y="1130"/>
                  </a:lnTo>
                  <a:lnTo>
                    <a:pt x="1003" y="1136"/>
                  </a:lnTo>
                  <a:lnTo>
                    <a:pt x="996" y="1140"/>
                  </a:lnTo>
                  <a:lnTo>
                    <a:pt x="982" y="1147"/>
                  </a:lnTo>
                  <a:lnTo>
                    <a:pt x="968" y="1161"/>
                  </a:lnTo>
                  <a:lnTo>
                    <a:pt x="962" y="1181"/>
                  </a:lnTo>
                  <a:lnTo>
                    <a:pt x="954" y="1202"/>
                  </a:lnTo>
                  <a:lnTo>
                    <a:pt x="954" y="1223"/>
                  </a:lnTo>
                  <a:lnTo>
                    <a:pt x="954" y="1240"/>
                  </a:lnTo>
                  <a:lnTo>
                    <a:pt x="954" y="1261"/>
                  </a:lnTo>
                  <a:lnTo>
                    <a:pt x="962" y="1282"/>
                  </a:lnTo>
                  <a:lnTo>
                    <a:pt x="968" y="1302"/>
                  </a:lnTo>
                  <a:lnTo>
                    <a:pt x="948" y="1309"/>
                  </a:lnTo>
                  <a:lnTo>
                    <a:pt x="927" y="1316"/>
                  </a:lnTo>
                  <a:lnTo>
                    <a:pt x="910" y="1309"/>
                  </a:lnTo>
                  <a:lnTo>
                    <a:pt x="889" y="1302"/>
                  </a:lnTo>
                  <a:lnTo>
                    <a:pt x="875" y="1296"/>
                  </a:lnTo>
                  <a:lnTo>
                    <a:pt x="855" y="1274"/>
                  </a:lnTo>
                  <a:lnTo>
                    <a:pt x="847" y="1261"/>
                  </a:lnTo>
                  <a:lnTo>
                    <a:pt x="841" y="1233"/>
                  </a:lnTo>
                  <a:lnTo>
                    <a:pt x="841" y="1202"/>
                  </a:lnTo>
                  <a:lnTo>
                    <a:pt x="841" y="1161"/>
                  </a:lnTo>
                  <a:lnTo>
                    <a:pt x="841" y="1130"/>
                  </a:lnTo>
                  <a:lnTo>
                    <a:pt x="833" y="1095"/>
                  </a:lnTo>
                  <a:lnTo>
                    <a:pt x="820" y="1061"/>
                  </a:lnTo>
                  <a:lnTo>
                    <a:pt x="809" y="1029"/>
                  </a:lnTo>
                  <a:lnTo>
                    <a:pt x="795" y="1002"/>
                  </a:lnTo>
                  <a:lnTo>
                    <a:pt x="781" y="968"/>
                  </a:lnTo>
                  <a:lnTo>
                    <a:pt x="761" y="968"/>
                  </a:lnTo>
                  <a:lnTo>
                    <a:pt x="740" y="968"/>
                  </a:lnTo>
                  <a:lnTo>
                    <a:pt x="726" y="974"/>
                  </a:lnTo>
                  <a:lnTo>
                    <a:pt x="717" y="981"/>
                  </a:lnTo>
                  <a:lnTo>
                    <a:pt x="702" y="988"/>
                  </a:lnTo>
                  <a:lnTo>
                    <a:pt x="688" y="995"/>
                  </a:lnTo>
                  <a:lnTo>
                    <a:pt x="674" y="1009"/>
                  </a:lnTo>
                  <a:lnTo>
                    <a:pt x="660" y="1023"/>
                  </a:lnTo>
                  <a:lnTo>
                    <a:pt x="717" y="1274"/>
                  </a:lnTo>
                  <a:lnTo>
                    <a:pt x="660" y="1274"/>
                  </a:lnTo>
                  <a:lnTo>
                    <a:pt x="581" y="1147"/>
                  </a:lnTo>
                  <a:lnTo>
                    <a:pt x="509" y="1023"/>
                  </a:lnTo>
                  <a:lnTo>
                    <a:pt x="432" y="888"/>
                  </a:lnTo>
                  <a:lnTo>
                    <a:pt x="367" y="756"/>
                  </a:lnTo>
                  <a:lnTo>
                    <a:pt x="288" y="629"/>
                  </a:lnTo>
                  <a:lnTo>
                    <a:pt x="208" y="501"/>
                  </a:lnTo>
                  <a:lnTo>
                    <a:pt x="159" y="445"/>
                  </a:lnTo>
                  <a:lnTo>
                    <a:pt x="115" y="383"/>
                  </a:lnTo>
                  <a:lnTo>
                    <a:pt x="60" y="332"/>
                  </a:lnTo>
                  <a:lnTo>
                    <a:pt x="0" y="280"/>
                  </a:lnTo>
                  <a:lnTo>
                    <a:pt x="14" y="238"/>
                  </a:lnTo>
                  <a:lnTo>
                    <a:pt x="21" y="203"/>
                  </a:lnTo>
                  <a:lnTo>
                    <a:pt x="35" y="165"/>
                  </a:lnTo>
                  <a:lnTo>
                    <a:pt x="49" y="131"/>
                  </a:lnTo>
                  <a:lnTo>
                    <a:pt x="60" y="96"/>
                  </a:lnTo>
                  <a:lnTo>
                    <a:pt x="80" y="65"/>
                  </a:lnTo>
                  <a:lnTo>
                    <a:pt x="94" y="30"/>
                  </a:lnTo>
                  <a:lnTo>
                    <a:pt x="115" y="0"/>
                  </a:lnTo>
                  <a:lnTo>
                    <a:pt x="173" y="24"/>
                  </a:lnTo>
                  <a:lnTo>
                    <a:pt x="222" y="58"/>
                  </a:lnTo>
                  <a:lnTo>
                    <a:pt x="260" y="96"/>
                  </a:lnTo>
                  <a:lnTo>
                    <a:pt x="308" y="138"/>
                  </a:lnTo>
                  <a:lnTo>
                    <a:pt x="340" y="186"/>
                  </a:lnTo>
                  <a:lnTo>
                    <a:pt x="381" y="225"/>
                  </a:lnTo>
                  <a:lnTo>
                    <a:pt x="429" y="272"/>
                  </a:lnTo>
                  <a:lnTo>
                    <a:pt x="475" y="311"/>
                  </a:lnTo>
                  <a:close/>
                </a:path>
              </a:pathLst>
            </a:custGeom>
            <a:solidFill>
              <a:srgbClr val="9966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8232" name="Freeform 40"/>
            <p:cNvSpPr>
              <a:spLocks/>
            </p:cNvSpPr>
            <p:nvPr/>
          </p:nvSpPr>
          <p:spPr bwMode="auto">
            <a:xfrm>
              <a:off x="3767" y="2084"/>
              <a:ext cx="56" cy="164"/>
            </a:xfrm>
            <a:custGeom>
              <a:avLst/>
              <a:gdLst/>
              <a:ahLst/>
              <a:cxnLst>
                <a:cxn ang="0">
                  <a:pos x="335" y="107"/>
                </a:cxn>
                <a:cxn ang="0">
                  <a:pos x="307" y="134"/>
                </a:cxn>
                <a:cxn ang="0">
                  <a:pos x="321" y="142"/>
                </a:cxn>
                <a:cxn ang="0">
                  <a:pos x="329" y="156"/>
                </a:cxn>
                <a:cxn ang="0">
                  <a:pos x="335" y="162"/>
                </a:cxn>
                <a:cxn ang="0">
                  <a:pos x="335" y="173"/>
                </a:cxn>
                <a:cxn ang="0">
                  <a:pos x="335" y="186"/>
                </a:cxn>
                <a:cxn ang="0">
                  <a:pos x="329" y="200"/>
                </a:cxn>
                <a:cxn ang="0">
                  <a:pos x="329" y="214"/>
                </a:cxn>
                <a:cxn ang="0">
                  <a:pos x="321" y="235"/>
                </a:cxn>
                <a:cxn ang="0">
                  <a:pos x="301" y="249"/>
                </a:cxn>
                <a:cxn ang="0">
                  <a:pos x="294" y="263"/>
                </a:cxn>
                <a:cxn ang="0">
                  <a:pos x="294" y="272"/>
                </a:cxn>
                <a:cxn ang="0">
                  <a:pos x="301" y="286"/>
                </a:cxn>
                <a:cxn ang="0">
                  <a:pos x="307" y="300"/>
                </a:cxn>
                <a:cxn ang="0">
                  <a:pos x="307" y="321"/>
                </a:cxn>
                <a:cxn ang="0">
                  <a:pos x="307" y="335"/>
                </a:cxn>
                <a:cxn ang="0">
                  <a:pos x="294" y="349"/>
                </a:cxn>
                <a:cxn ang="0">
                  <a:pos x="266" y="428"/>
                </a:cxn>
                <a:cxn ang="0">
                  <a:pos x="242" y="505"/>
                </a:cxn>
                <a:cxn ang="0">
                  <a:pos x="208" y="577"/>
                </a:cxn>
                <a:cxn ang="0">
                  <a:pos x="173" y="657"/>
                </a:cxn>
                <a:cxn ang="0">
                  <a:pos x="148" y="732"/>
                </a:cxn>
                <a:cxn ang="0">
                  <a:pos x="121" y="812"/>
                </a:cxn>
                <a:cxn ang="0">
                  <a:pos x="100" y="891"/>
                </a:cxn>
                <a:cxn ang="0">
                  <a:pos x="93" y="978"/>
                </a:cxn>
                <a:cxn ang="0">
                  <a:pos x="73" y="985"/>
                </a:cxn>
                <a:cxn ang="0">
                  <a:pos x="55" y="985"/>
                </a:cxn>
                <a:cxn ang="0">
                  <a:pos x="48" y="978"/>
                </a:cxn>
                <a:cxn ang="0">
                  <a:pos x="35" y="964"/>
                </a:cxn>
                <a:cxn ang="0">
                  <a:pos x="27" y="957"/>
                </a:cxn>
                <a:cxn ang="0">
                  <a:pos x="21" y="943"/>
                </a:cxn>
                <a:cxn ang="0">
                  <a:pos x="13" y="937"/>
                </a:cxn>
                <a:cxn ang="0">
                  <a:pos x="0" y="929"/>
                </a:cxn>
                <a:cxn ang="0">
                  <a:pos x="41" y="819"/>
                </a:cxn>
                <a:cxn ang="0">
                  <a:pos x="87" y="718"/>
                </a:cxn>
                <a:cxn ang="0">
                  <a:pos x="142" y="612"/>
                </a:cxn>
                <a:cxn ang="0">
                  <a:pos x="186" y="505"/>
                </a:cxn>
                <a:cxn ang="0">
                  <a:pos x="208" y="456"/>
                </a:cxn>
                <a:cxn ang="0">
                  <a:pos x="221" y="393"/>
                </a:cxn>
                <a:cxn ang="0">
                  <a:pos x="235" y="342"/>
                </a:cxn>
                <a:cxn ang="0">
                  <a:pos x="249" y="280"/>
                </a:cxn>
                <a:cxn ang="0">
                  <a:pos x="249" y="228"/>
                </a:cxn>
                <a:cxn ang="0">
                  <a:pos x="249" y="169"/>
                </a:cxn>
                <a:cxn ang="0">
                  <a:pos x="235" y="107"/>
                </a:cxn>
                <a:cxn ang="0">
                  <a:pos x="221" y="41"/>
                </a:cxn>
                <a:cxn ang="0">
                  <a:pos x="252" y="0"/>
                </a:cxn>
                <a:cxn ang="0">
                  <a:pos x="272" y="13"/>
                </a:cxn>
                <a:cxn ang="0">
                  <a:pos x="286" y="21"/>
                </a:cxn>
                <a:cxn ang="0">
                  <a:pos x="294" y="35"/>
                </a:cxn>
                <a:cxn ang="0">
                  <a:pos x="307" y="48"/>
                </a:cxn>
                <a:cxn ang="0">
                  <a:pos x="315" y="62"/>
                </a:cxn>
                <a:cxn ang="0">
                  <a:pos x="321" y="76"/>
                </a:cxn>
                <a:cxn ang="0">
                  <a:pos x="329" y="93"/>
                </a:cxn>
                <a:cxn ang="0">
                  <a:pos x="335" y="107"/>
                </a:cxn>
              </a:cxnLst>
              <a:rect l="0" t="0" r="r" b="b"/>
              <a:pathLst>
                <a:path w="335" h="985">
                  <a:moveTo>
                    <a:pt x="335" y="107"/>
                  </a:moveTo>
                  <a:lnTo>
                    <a:pt x="307" y="134"/>
                  </a:lnTo>
                  <a:lnTo>
                    <a:pt x="321" y="142"/>
                  </a:lnTo>
                  <a:lnTo>
                    <a:pt x="329" y="156"/>
                  </a:lnTo>
                  <a:lnTo>
                    <a:pt x="335" y="162"/>
                  </a:lnTo>
                  <a:lnTo>
                    <a:pt x="335" y="173"/>
                  </a:lnTo>
                  <a:lnTo>
                    <a:pt x="335" y="186"/>
                  </a:lnTo>
                  <a:lnTo>
                    <a:pt x="329" y="200"/>
                  </a:lnTo>
                  <a:lnTo>
                    <a:pt x="329" y="214"/>
                  </a:lnTo>
                  <a:lnTo>
                    <a:pt x="321" y="235"/>
                  </a:lnTo>
                  <a:lnTo>
                    <a:pt x="301" y="249"/>
                  </a:lnTo>
                  <a:lnTo>
                    <a:pt x="294" y="263"/>
                  </a:lnTo>
                  <a:lnTo>
                    <a:pt x="294" y="272"/>
                  </a:lnTo>
                  <a:lnTo>
                    <a:pt x="301" y="286"/>
                  </a:lnTo>
                  <a:lnTo>
                    <a:pt x="307" y="300"/>
                  </a:lnTo>
                  <a:lnTo>
                    <a:pt x="307" y="321"/>
                  </a:lnTo>
                  <a:lnTo>
                    <a:pt x="307" y="335"/>
                  </a:lnTo>
                  <a:lnTo>
                    <a:pt x="294" y="349"/>
                  </a:lnTo>
                  <a:lnTo>
                    <a:pt x="266" y="428"/>
                  </a:lnTo>
                  <a:lnTo>
                    <a:pt x="242" y="505"/>
                  </a:lnTo>
                  <a:lnTo>
                    <a:pt x="208" y="577"/>
                  </a:lnTo>
                  <a:lnTo>
                    <a:pt x="173" y="657"/>
                  </a:lnTo>
                  <a:lnTo>
                    <a:pt x="148" y="732"/>
                  </a:lnTo>
                  <a:lnTo>
                    <a:pt x="121" y="812"/>
                  </a:lnTo>
                  <a:lnTo>
                    <a:pt x="100" y="891"/>
                  </a:lnTo>
                  <a:lnTo>
                    <a:pt x="93" y="978"/>
                  </a:lnTo>
                  <a:lnTo>
                    <a:pt x="73" y="985"/>
                  </a:lnTo>
                  <a:lnTo>
                    <a:pt x="55" y="985"/>
                  </a:lnTo>
                  <a:lnTo>
                    <a:pt x="48" y="978"/>
                  </a:lnTo>
                  <a:lnTo>
                    <a:pt x="35" y="964"/>
                  </a:lnTo>
                  <a:lnTo>
                    <a:pt x="27" y="957"/>
                  </a:lnTo>
                  <a:lnTo>
                    <a:pt x="21" y="943"/>
                  </a:lnTo>
                  <a:lnTo>
                    <a:pt x="13" y="937"/>
                  </a:lnTo>
                  <a:lnTo>
                    <a:pt x="0" y="929"/>
                  </a:lnTo>
                  <a:lnTo>
                    <a:pt x="41" y="819"/>
                  </a:lnTo>
                  <a:lnTo>
                    <a:pt x="87" y="718"/>
                  </a:lnTo>
                  <a:lnTo>
                    <a:pt x="142" y="612"/>
                  </a:lnTo>
                  <a:lnTo>
                    <a:pt x="186" y="505"/>
                  </a:lnTo>
                  <a:lnTo>
                    <a:pt x="208" y="456"/>
                  </a:lnTo>
                  <a:lnTo>
                    <a:pt x="221" y="393"/>
                  </a:lnTo>
                  <a:lnTo>
                    <a:pt x="235" y="342"/>
                  </a:lnTo>
                  <a:lnTo>
                    <a:pt x="249" y="280"/>
                  </a:lnTo>
                  <a:lnTo>
                    <a:pt x="249" y="228"/>
                  </a:lnTo>
                  <a:lnTo>
                    <a:pt x="249" y="169"/>
                  </a:lnTo>
                  <a:lnTo>
                    <a:pt x="235" y="107"/>
                  </a:lnTo>
                  <a:lnTo>
                    <a:pt x="221" y="41"/>
                  </a:lnTo>
                  <a:lnTo>
                    <a:pt x="252" y="0"/>
                  </a:lnTo>
                  <a:lnTo>
                    <a:pt x="272" y="13"/>
                  </a:lnTo>
                  <a:lnTo>
                    <a:pt x="286" y="21"/>
                  </a:lnTo>
                  <a:lnTo>
                    <a:pt x="294" y="35"/>
                  </a:lnTo>
                  <a:lnTo>
                    <a:pt x="307" y="48"/>
                  </a:lnTo>
                  <a:lnTo>
                    <a:pt x="315" y="62"/>
                  </a:lnTo>
                  <a:lnTo>
                    <a:pt x="321" y="76"/>
                  </a:lnTo>
                  <a:lnTo>
                    <a:pt x="329" y="93"/>
                  </a:lnTo>
                  <a:lnTo>
                    <a:pt x="335" y="10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8233" name="Freeform 41"/>
            <p:cNvSpPr>
              <a:spLocks/>
            </p:cNvSpPr>
            <p:nvPr/>
          </p:nvSpPr>
          <p:spPr bwMode="auto">
            <a:xfrm>
              <a:off x="3835" y="2112"/>
              <a:ext cx="54" cy="207"/>
            </a:xfrm>
            <a:custGeom>
              <a:avLst/>
              <a:gdLst/>
              <a:ahLst/>
              <a:cxnLst>
                <a:cxn ang="0">
                  <a:pos x="288" y="342"/>
                </a:cxn>
                <a:cxn ang="0">
                  <a:pos x="253" y="609"/>
                </a:cxn>
                <a:cxn ang="0">
                  <a:pos x="215" y="881"/>
                </a:cxn>
                <a:cxn ang="0">
                  <a:pos x="159" y="1068"/>
                </a:cxn>
                <a:cxn ang="0">
                  <a:pos x="101" y="1189"/>
                </a:cxn>
                <a:cxn ang="0">
                  <a:pos x="52" y="1241"/>
                </a:cxn>
                <a:cxn ang="0">
                  <a:pos x="35" y="1234"/>
                </a:cxn>
                <a:cxn ang="0">
                  <a:pos x="21" y="1217"/>
                </a:cxn>
                <a:cxn ang="0">
                  <a:pos x="8" y="1196"/>
                </a:cxn>
                <a:cxn ang="0">
                  <a:pos x="15" y="1162"/>
                </a:cxn>
                <a:cxn ang="0">
                  <a:pos x="29" y="1110"/>
                </a:cxn>
                <a:cxn ang="0">
                  <a:pos x="46" y="1054"/>
                </a:cxn>
                <a:cxn ang="0">
                  <a:pos x="73" y="1002"/>
                </a:cxn>
                <a:cxn ang="0">
                  <a:pos x="87" y="981"/>
                </a:cxn>
                <a:cxn ang="0">
                  <a:pos x="94" y="989"/>
                </a:cxn>
                <a:cxn ang="0">
                  <a:pos x="94" y="1002"/>
                </a:cxn>
                <a:cxn ang="0">
                  <a:pos x="101" y="1010"/>
                </a:cxn>
                <a:cxn ang="0">
                  <a:pos x="129" y="961"/>
                </a:cxn>
                <a:cxn ang="0">
                  <a:pos x="146" y="868"/>
                </a:cxn>
                <a:cxn ang="0">
                  <a:pos x="146" y="774"/>
                </a:cxn>
                <a:cxn ang="0">
                  <a:pos x="153" y="681"/>
                </a:cxn>
                <a:cxn ang="0">
                  <a:pos x="181" y="629"/>
                </a:cxn>
                <a:cxn ang="0">
                  <a:pos x="201" y="488"/>
                </a:cxn>
                <a:cxn ang="0">
                  <a:pos x="215" y="342"/>
                </a:cxn>
                <a:cxn ang="0">
                  <a:pos x="215" y="187"/>
                </a:cxn>
                <a:cxn ang="0">
                  <a:pos x="194" y="39"/>
                </a:cxn>
                <a:cxn ang="0">
                  <a:pos x="239" y="0"/>
                </a:cxn>
                <a:cxn ang="0">
                  <a:pos x="267" y="0"/>
                </a:cxn>
                <a:cxn ang="0">
                  <a:pos x="288" y="17"/>
                </a:cxn>
                <a:cxn ang="0">
                  <a:pos x="294" y="52"/>
                </a:cxn>
                <a:cxn ang="0">
                  <a:pos x="302" y="146"/>
                </a:cxn>
                <a:cxn ang="0">
                  <a:pos x="322" y="218"/>
                </a:cxn>
              </a:cxnLst>
              <a:rect l="0" t="0" r="r" b="b"/>
              <a:pathLst>
                <a:path w="322" h="1241">
                  <a:moveTo>
                    <a:pt x="322" y="218"/>
                  </a:moveTo>
                  <a:lnTo>
                    <a:pt x="288" y="342"/>
                  </a:lnTo>
                  <a:lnTo>
                    <a:pt x="267" y="474"/>
                  </a:lnTo>
                  <a:lnTo>
                    <a:pt x="253" y="609"/>
                  </a:lnTo>
                  <a:lnTo>
                    <a:pt x="233" y="750"/>
                  </a:lnTo>
                  <a:lnTo>
                    <a:pt x="215" y="881"/>
                  </a:lnTo>
                  <a:lnTo>
                    <a:pt x="181" y="1010"/>
                  </a:lnTo>
                  <a:lnTo>
                    <a:pt x="159" y="1068"/>
                  </a:lnTo>
                  <a:lnTo>
                    <a:pt x="132" y="1130"/>
                  </a:lnTo>
                  <a:lnTo>
                    <a:pt x="101" y="1189"/>
                  </a:lnTo>
                  <a:lnTo>
                    <a:pt x="66" y="1241"/>
                  </a:lnTo>
                  <a:lnTo>
                    <a:pt x="52" y="1241"/>
                  </a:lnTo>
                  <a:lnTo>
                    <a:pt x="38" y="1241"/>
                  </a:lnTo>
                  <a:lnTo>
                    <a:pt x="35" y="1234"/>
                  </a:lnTo>
                  <a:lnTo>
                    <a:pt x="29" y="1223"/>
                  </a:lnTo>
                  <a:lnTo>
                    <a:pt x="21" y="1217"/>
                  </a:lnTo>
                  <a:lnTo>
                    <a:pt x="15" y="1203"/>
                  </a:lnTo>
                  <a:lnTo>
                    <a:pt x="8" y="1196"/>
                  </a:lnTo>
                  <a:lnTo>
                    <a:pt x="0" y="1189"/>
                  </a:lnTo>
                  <a:lnTo>
                    <a:pt x="15" y="1162"/>
                  </a:lnTo>
                  <a:lnTo>
                    <a:pt x="21" y="1137"/>
                  </a:lnTo>
                  <a:lnTo>
                    <a:pt x="29" y="1110"/>
                  </a:lnTo>
                  <a:lnTo>
                    <a:pt x="38" y="1082"/>
                  </a:lnTo>
                  <a:lnTo>
                    <a:pt x="46" y="1054"/>
                  </a:lnTo>
                  <a:lnTo>
                    <a:pt x="60" y="1030"/>
                  </a:lnTo>
                  <a:lnTo>
                    <a:pt x="73" y="1002"/>
                  </a:lnTo>
                  <a:lnTo>
                    <a:pt x="94" y="975"/>
                  </a:lnTo>
                  <a:lnTo>
                    <a:pt x="87" y="981"/>
                  </a:lnTo>
                  <a:lnTo>
                    <a:pt x="87" y="989"/>
                  </a:lnTo>
                  <a:lnTo>
                    <a:pt x="94" y="989"/>
                  </a:lnTo>
                  <a:lnTo>
                    <a:pt x="94" y="995"/>
                  </a:lnTo>
                  <a:lnTo>
                    <a:pt x="94" y="1002"/>
                  </a:lnTo>
                  <a:lnTo>
                    <a:pt x="94" y="1010"/>
                  </a:lnTo>
                  <a:lnTo>
                    <a:pt x="101" y="1010"/>
                  </a:lnTo>
                  <a:lnTo>
                    <a:pt x="107" y="1016"/>
                  </a:lnTo>
                  <a:lnTo>
                    <a:pt x="129" y="961"/>
                  </a:lnTo>
                  <a:lnTo>
                    <a:pt x="139" y="916"/>
                  </a:lnTo>
                  <a:lnTo>
                    <a:pt x="146" y="868"/>
                  </a:lnTo>
                  <a:lnTo>
                    <a:pt x="146" y="823"/>
                  </a:lnTo>
                  <a:lnTo>
                    <a:pt x="146" y="774"/>
                  </a:lnTo>
                  <a:lnTo>
                    <a:pt x="146" y="730"/>
                  </a:lnTo>
                  <a:lnTo>
                    <a:pt x="153" y="681"/>
                  </a:lnTo>
                  <a:lnTo>
                    <a:pt x="167" y="629"/>
                  </a:lnTo>
                  <a:lnTo>
                    <a:pt x="181" y="629"/>
                  </a:lnTo>
                  <a:lnTo>
                    <a:pt x="187" y="563"/>
                  </a:lnTo>
                  <a:lnTo>
                    <a:pt x="201" y="488"/>
                  </a:lnTo>
                  <a:lnTo>
                    <a:pt x="208" y="414"/>
                  </a:lnTo>
                  <a:lnTo>
                    <a:pt x="215" y="342"/>
                  </a:lnTo>
                  <a:lnTo>
                    <a:pt x="222" y="266"/>
                  </a:lnTo>
                  <a:lnTo>
                    <a:pt x="215" y="187"/>
                  </a:lnTo>
                  <a:lnTo>
                    <a:pt x="208" y="111"/>
                  </a:lnTo>
                  <a:lnTo>
                    <a:pt x="194" y="39"/>
                  </a:lnTo>
                  <a:lnTo>
                    <a:pt x="222" y="11"/>
                  </a:lnTo>
                  <a:lnTo>
                    <a:pt x="239" y="0"/>
                  </a:lnTo>
                  <a:lnTo>
                    <a:pt x="260" y="0"/>
                  </a:lnTo>
                  <a:lnTo>
                    <a:pt x="267" y="0"/>
                  </a:lnTo>
                  <a:lnTo>
                    <a:pt x="280" y="4"/>
                  </a:lnTo>
                  <a:lnTo>
                    <a:pt x="288" y="17"/>
                  </a:lnTo>
                  <a:lnTo>
                    <a:pt x="288" y="31"/>
                  </a:lnTo>
                  <a:lnTo>
                    <a:pt x="294" y="52"/>
                  </a:lnTo>
                  <a:lnTo>
                    <a:pt x="294" y="100"/>
                  </a:lnTo>
                  <a:lnTo>
                    <a:pt x="302" y="146"/>
                  </a:lnTo>
                  <a:lnTo>
                    <a:pt x="308" y="187"/>
                  </a:lnTo>
                  <a:lnTo>
                    <a:pt x="322" y="21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8234" name="Freeform 42"/>
            <p:cNvSpPr>
              <a:spLocks/>
            </p:cNvSpPr>
            <p:nvPr/>
          </p:nvSpPr>
          <p:spPr bwMode="auto">
            <a:xfrm>
              <a:off x="3785" y="2140"/>
              <a:ext cx="589" cy="570"/>
            </a:xfrm>
            <a:custGeom>
              <a:avLst/>
              <a:gdLst/>
              <a:ahLst/>
              <a:cxnLst>
                <a:cxn ang="0">
                  <a:pos x="3069" y="1825"/>
                </a:cxn>
                <a:cxn ang="0">
                  <a:pos x="2374" y="2572"/>
                </a:cxn>
                <a:cxn ang="0">
                  <a:pos x="1686" y="3324"/>
                </a:cxn>
                <a:cxn ang="0">
                  <a:pos x="1161" y="3169"/>
                </a:cxn>
                <a:cxn ang="0">
                  <a:pos x="646" y="2883"/>
                </a:cxn>
                <a:cxn ang="0">
                  <a:pos x="352" y="2689"/>
                </a:cxn>
                <a:cxn ang="0">
                  <a:pos x="79" y="2451"/>
                </a:cxn>
                <a:cxn ang="0">
                  <a:pos x="128" y="2223"/>
                </a:cxn>
                <a:cxn ang="0">
                  <a:pos x="335" y="2036"/>
                </a:cxn>
                <a:cxn ang="0">
                  <a:pos x="508" y="1818"/>
                </a:cxn>
                <a:cxn ang="0">
                  <a:pos x="622" y="1676"/>
                </a:cxn>
                <a:cxn ang="0">
                  <a:pos x="732" y="1544"/>
                </a:cxn>
                <a:cxn ang="0">
                  <a:pos x="888" y="1483"/>
                </a:cxn>
                <a:cxn ang="0">
                  <a:pos x="1075" y="1569"/>
                </a:cxn>
                <a:cxn ang="0">
                  <a:pos x="1227" y="1704"/>
                </a:cxn>
                <a:cxn ang="0">
                  <a:pos x="1334" y="1949"/>
                </a:cxn>
                <a:cxn ang="0">
                  <a:pos x="1369" y="2229"/>
                </a:cxn>
                <a:cxn ang="0">
                  <a:pos x="1383" y="2537"/>
                </a:cxn>
                <a:cxn ang="0">
                  <a:pos x="1414" y="2578"/>
                </a:cxn>
                <a:cxn ang="0">
                  <a:pos x="1455" y="2609"/>
                </a:cxn>
                <a:cxn ang="0">
                  <a:pos x="1535" y="2564"/>
                </a:cxn>
                <a:cxn ang="0">
                  <a:pos x="1521" y="2309"/>
                </a:cxn>
                <a:cxn ang="0">
                  <a:pos x="1507" y="2036"/>
                </a:cxn>
                <a:cxn ang="0">
                  <a:pos x="1521" y="1884"/>
                </a:cxn>
                <a:cxn ang="0">
                  <a:pos x="1607" y="1976"/>
                </a:cxn>
                <a:cxn ang="0">
                  <a:pos x="1749" y="2177"/>
                </a:cxn>
                <a:cxn ang="0">
                  <a:pos x="1873" y="2270"/>
                </a:cxn>
                <a:cxn ang="0">
                  <a:pos x="1994" y="2236"/>
                </a:cxn>
                <a:cxn ang="0">
                  <a:pos x="1815" y="2022"/>
                </a:cxn>
                <a:cxn ang="0">
                  <a:pos x="1656" y="1797"/>
                </a:cxn>
                <a:cxn ang="0">
                  <a:pos x="1541" y="1697"/>
                </a:cxn>
                <a:cxn ang="0">
                  <a:pos x="1469" y="1662"/>
                </a:cxn>
                <a:cxn ang="0">
                  <a:pos x="1421" y="1631"/>
                </a:cxn>
                <a:cxn ang="0">
                  <a:pos x="1421" y="1583"/>
                </a:cxn>
                <a:cxn ang="0">
                  <a:pos x="1773" y="1164"/>
                </a:cxn>
                <a:cxn ang="0">
                  <a:pos x="2129" y="757"/>
                </a:cxn>
                <a:cxn ang="0">
                  <a:pos x="2261" y="536"/>
                </a:cxn>
                <a:cxn ang="0">
                  <a:pos x="2354" y="335"/>
                </a:cxn>
                <a:cxn ang="0">
                  <a:pos x="2447" y="156"/>
                </a:cxn>
                <a:cxn ang="0">
                  <a:pos x="2555" y="0"/>
                </a:cxn>
                <a:cxn ang="0">
                  <a:pos x="2782" y="221"/>
                </a:cxn>
                <a:cxn ang="0">
                  <a:pos x="3056" y="663"/>
                </a:cxn>
                <a:cxn ang="0">
                  <a:pos x="3321" y="1095"/>
                </a:cxn>
                <a:cxn ang="0">
                  <a:pos x="3535" y="1331"/>
                </a:cxn>
              </a:cxnLst>
              <a:rect l="0" t="0" r="r" b="b"/>
              <a:pathLst>
                <a:path w="3535" h="3418">
                  <a:moveTo>
                    <a:pt x="3535" y="1331"/>
                  </a:moveTo>
                  <a:lnTo>
                    <a:pt x="3301" y="1576"/>
                  </a:lnTo>
                  <a:lnTo>
                    <a:pt x="3069" y="1825"/>
                  </a:lnTo>
                  <a:lnTo>
                    <a:pt x="2834" y="2070"/>
                  </a:lnTo>
                  <a:lnTo>
                    <a:pt x="2610" y="2316"/>
                  </a:lnTo>
                  <a:lnTo>
                    <a:pt x="2374" y="2572"/>
                  </a:lnTo>
                  <a:lnTo>
                    <a:pt x="2143" y="2823"/>
                  </a:lnTo>
                  <a:lnTo>
                    <a:pt x="1915" y="3076"/>
                  </a:lnTo>
                  <a:lnTo>
                    <a:pt x="1686" y="3324"/>
                  </a:lnTo>
                  <a:lnTo>
                    <a:pt x="1562" y="3418"/>
                  </a:lnTo>
                  <a:lnTo>
                    <a:pt x="1369" y="3283"/>
                  </a:lnTo>
                  <a:lnTo>
                    <a:pt x="1161" y="3169"/>
                  </a:lnTo>
                  <a:lnTo>
                    <a:pt x="954" y="3059"/>
                  </a:lnTo>
                  <a:lnTo>
                    <a:pt x="753" y="2944"/>
                  </a:lnTo>
                  <a:lnTo>
                    <a:pt x="646" y="2883"/>
                  </a:lnTo>
                  <a:lnTo>
                    <a:pt x="546" y="2823"/>
                  </a:lnTo>
                  <a:lnTo>
                    <a:pt x="453" y="2765"/>
                  </a:lnTo>
                  <a:lnTo>
                    <a:pt x="352" y="2689"/>
                  </a:lnTo>
                  <a:lnTo>
                    <a:pt x="259" y="2616"/>
                  </a:lnTo>
                  <a:lnTo>
                    <a:pt x="173" y="2537"/>
                  </a:lnTo>
                  <a:lnTo>
                    <a:pt x="79" y="2451"/>
                  </a:lnTo>
                  <a:lnTo>
                    <a:pt x="0" y="2357"/>
                  </a:lnTo>
                  <a:lnTo>
                    <a:pt x="59" y="2292"/>
                  </a:lnTo>
                  <a:lnTo>
                    <a:pt x="128" y="2223"/>
                  </a:lnTo>
                  <a:lnTo>
                    <a:pt x="200" y="2163"/>
                  </a:lnTo>
                  <a:lnTo>
                    <a:pt x="266" y="2097"/>
                  </a:lnTo>
                  <a:lnTo>
                    <a:pt x="335" y="2036"/>
                  </a:lnTo>
                  <a:lnTo>
                    <a:pt x="401" y="1963"/>
                  </a:lnTo>
                  <a:lnTo>
                    <a:pt x="459" y="1898"/>
                  </a:lnTo>
                  <a:lnTo>
                    <a:pt x="508" y="1818"/>
                  </a:lnTo>
                  <a:lnTo>
                    <a:pt x="539" y="1763"/>
                  </a:lnTo>
                  <a:lnTo>
                    <a:pt x="580" y="1717"/>
                  </a:lnTo>
                  <a:lnTo>
                    <a:pt x="622" y="1676"/>
                  </a:lnTo>
                  <a:lnTo>
                    <a:pt x="654" y="1631"/>
                  </a:lnTo>
                  <a:lnTo>
                    <a:pt x="695" y="1583"/>
                  </a:lnTo>
                  <a:lnTo>
                    <a:pt x="732" y="1544"/>
                  </a:lnTo>
                  <a:lnTo>
                    <a:pt x="781" y="1503"/>
                  </a:lnTo>
                  <a:lnTo>
                    <a:pt x="826" y="1455"/>
                  </a:lnTo>
                  <a:lnTo>
                    <a:pt x="888" y="1483"/>
                  </a:lnTo>
                  <a:lnTo>
                    <a:pt x="947" y="1503"/>
                  </a:lnTo>
                  <a:lnTo>
                    <a:pt x="1012" y="1538"/>
                  </a:lnTo>
                  <a:lnTo>
                    <a:pt x="1075" y="1569"/>
                  </a:lnTo>
                  <a:lnTo>
                    <a:pt x="1127" y="1610"/>
                  </a:lnTo>
                  <a:lnTo>
                    <a:pt x="1182" y="1656"/>
                  </a:lnTo>
                  <a:lnTo>
                    <a:pt x="1227" y="1704"/>
                  </a:lnTo>
                  <a:lnTo>
                    <a:pt x="1268" y="1763"/>
                  </a:lnTo>
                  <a:lnTo>
                    <a:pt x="1306" y="1855"/>
                  </a:lnTo>
                  <a:lnTo>
                    <a:pt x="1334" y="1949"/>
                  </a:lnTo>
                  <a:lnTo>
                    <a:pt x="1348" y="2042"/>
                  </a:lnTo>
                  <a:lnTo>
                    <a:pt x="1362" y="2136"/>
                  </a:lnTo>
                  <a:lnTo>
                    <a:pt x="1369" y="2229"/>
                  </a:lnTo>
                  <a:lnTo>
                    <a:pt x="1375" y="2330"/>
                  </a:lnTo>
                  <a:lnTo>
                    <a:pt x="1375" y="2430"/>
                  </a:lnTo>
                  <a:lnTo>
                    <a:pt x="1383" y="2537"/>
                  </a:lnTo>
                  <a:lnTo>
                    <a:pt x="1392" y="2551"/>
                  </a:lnTo>
                  <a:lnTo>
                    <a:pt x="1400" y="2564"/>
                  </a:lnTo>
                  <a:lnTo>
                    <a:pt x="1414" y="2578"/>
                  </a:lnTo>
                  <a:lnTo>
                    <a:pt x="1427" y="2589"/>
                  </a:lnTo>
                  <a:lnTo>
                    <a:pt x="1441" y="2595"/>
                  </a:lnTo>
                  <a:lnTo>
                    <a:pt x="1455" y="2609"/>
                  </a:lnTo>
                  <a:lnTo>
                    <a:pt x="1469" y="2609"/>
                  </a:lnTo>
                  <a:lnTo>
                    <a:pt x="1486" y="2616"/>
                  </a:lnTo>
                  <a:lnTo>
                    <a:pt x="1535" y="2564"/>
                  </a:lnTo>
                  <a:lnTo>
                    <a:pt x="1527" y="2485"/>
                  </a:lnTo>
                  <a:lnTo>
                    <a:pt x="1527" y="2399"/>
                  </a:lnTo>
                  <a:lnTo>
                    <a:pt x="1521" y="2309"/>
                  </a:lnTo>
                  <a:lnTo>
                    <a:pt x="1513" y="2215"/>
                  </a:lnTo>
                  <a:lnTo>
                    <a:pt x="1513" y="2129"/>
                  </a:lnTo>
                  <a:lnTo>
                    <a:pt x="1507" y="2036"/>
                  </a:lnTo>
                  <a:lnTo>
                    <a:pt x="1493" y="1949"/>
                  </a:lnTo>
                  <a:lnTo>
                    <a:pt x="1486" y="1863"/>
                  </a:lnTo>
                  <a:lnTo>
                    <a:pt x="1521" y="1884"/>
                  </a:lnTo>
                  <a:lnTo>
                    <a:pt x="1556" y="1912"/>
                  </a:lnTo>
                  <a:lnTo>
                    <a:pt x="1579" y="1942"/>
                  </a:lnTo>
                  <a:lnTo>
                    <a:pt x="1607" y="1976"/>
                  </a:lnTo>
                  <a:lnTo>
                    <a:pt x="1656" y="2042"/>
                  </a:lnTo>
                  <a:lnTo>
                    <a:pt x="1700" y="2111"/>
                  </a:lnTo>
                  <a:lnTo>
                    <a:pt x="1749" y="2177"/>
                  </a:lnTo>
                  <a:lnTo>
                    <a:pt x="1807" y="2229"/>
                  </a:lnTo>
                  <a:lnTo>
                    <a:pt x="1842" y="2257"/>
                  </a:lnTo>
                  <a:lnTo>
                    <a:pt x="1873" y="2270"/>
                  </a:lnTo>
                  <a:lnTo>
                    <a:pt x="1915" y="2284"/>
                  </a:lnTo>
                  <a:lnTo>
                    <a:pt x="1953" y="2284"/>
                  </a:lnTo>
                  <a:lnTo>
                    <a:pt x="1994" y="2236"/>
                  </a:lnTo>
                  <a:lnTo>
                    <a:pt x="1928" y="2171"/>
                  </a:lnTo>
                  <a:lnTo>
                    <a:pt x="1867" y="2105"/>
                  </a:lnTo>
                  <a:lnTo>
                    <a:pt x="1815" y="2022"/>
                  </a:lnTo>
                  <a:lnTo>
                    <a:pt x="1766" y="1942"/>
                  </a:lnTo>
                  <a:lnTo>
                    <a:pt x="1714" y="1870"/>
                  </a:lnTo>
                  <a:lnTo>
                    <a:pt x="1656" y="1797"/>
                  </a:lnTo>
                  <a:lnTo>
                    <a:pt x="1614" y="1763"/>
                  </a:lnTo>
                  <a:lnTo>
                    <a:pt x="1579" y="1731"/>
                  </a:lnTo>
                  <a:lnTo>
                    <a:pt x="1541" y="1697"/>
                  </a:lnTo>
                  <a:lnTo>
                    <a:pt x="1493" y="1670"/>
                  </a:lnTo>
                  <a:lnTo>
                    <a:pt x="1479" y="1670"/>
                  </a:lnTo>
                  <a:lnTo>
                    <a:pt x="1469" y="1662"/>
                  </a:lnTo>
                  <a:lnTo>
                    <a:pt x="1449" y="1648"/>
                  </a:lnTo>
                  <a:lnTo>
                    <a:pt x="1435" y="1642"/>
                  </a:lnTo>
                  <a:lnTo>
                    <a:pt x="1421" y="1631"/>
                  </a:lnTo>
                  <a:lnTo>
                    <a:pt x="1406" y="1618"/>
                  </a:lnTo>
                  <a:lnTo>
                    <a:pt x="1414" y="1604"/>
                  </a:lnTo>
                  <a:lnTo>
                    <a:pt x="1421" y="1583"/>
                  </a:lnTo>
                  <a:lnTo>
                    <a:pt x="1535" y="1438"/>
                  </a:lnTo>
                  <a:lnTo>
                    <a:pt x="1648" y="1296"/>
                  </a:lnTo>
                  <a:lnTo>
                    <a:pt x="1773" y="1164"/>
                  </a:lnTo>
                  <a:lnTo>
                    <a:pt x="1901" y="1030"/>
                  </a:lnTo>
                  <a:lnTo>
                    <a:pt x="2022" y="895"/>
                  </a:lnTo>
                  <a:lnTo>
                    <a:pt x="2129" y="757"/>
                  </a:lnTo>
                  <a:lnTo>
                    <a:pt x="2174" y="688"/>
                  </a:lnTo>
                  <a:lnTo>
                    <a:pt x="2222" y="608"/>
                  </a:lnTo>
                  <a:lnTo>
                    <a:pt x="2261" y="536"/>
                  </a:lnTo>
                  <a:lnTo>
                    <a:pt x="2302" y="456"/>
                  </a:lnTo>
                  <a:lnTo>
                    <a:pt x="2330" y="397"/>
                  </a:lnTo>
                  <a:lnTo>
                    <a:pt x="2354" y="335"/>
                  </a:lnTo>
                  <a:lnTo>
                    <a:pt x="2382" y="277"/>
                  </a:lnTo>
                  <a:lnTo>
                    <a:pt x="2416" y="214"/>
                  </a:lnTo>
                  <a:lnTo>
                    <a:pt x="2447" y="156"/>
                  </a:lnTo>
                  <a:lnTo>
                    <a:pt x="2481" y="107"/>
                  </a:lnTo>
                  <a:lnTo>
                    <a:pt x="2516" y="52"/>
                  </a:lnTo>
                  <a:lnTo>
                    <a:pt x="2555" y="0"/>
                  </a:lnTo>
                  <a:lnTo>
                    <a:pt x="2641" y="72"/>
                  </a:lnTo>
                  <a:lnTo>
                    <a:pt x="2713" y="142"/>
                  </a:lnTo>
                  <a:lnTo>
                    <a:pt x="2782" y="221"/>
                  </a:lnTo>
                  <a:lnTo>
                    <a:pt x="2848" y="308"/>
                  </a:lnTo>
                  <a:lnTo>
                    <a:pt x="2955" y="484"/>
                  </a:lnTo>
                  <a:lnTo>
                    <a:pt x="3056" y="663"/>
                  </a:lnTo>
                  <a:lnTo>
                    <a:pt x="3155" y="844"/>
                  </a:lnTo>
                  <a:lnTo>
                    <a:pt x="3263" y="1016"/>
                  </a:lnTo>
                  <a:lnTo>
                    <a:pt x="3321" y="1095"/>
                  </a:lnTo>
                  <a:lnTo>
                    <a:pt x="3380" y="1182"/>
                  </a:lnTo>
                  <a:lnTo>
                    <a:pt x="3456" y="1258"/>
                  </a:lnTo>
                  <a:lnTo>
                    <a:pt x="3535" y="1331"/>
                  </a:lnTo>
                  <a:close/>
                </a:path>
              </a:pathLst>
            </a:custGeom>
            <a:solidFill>
              <a:srgbClr val="6666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8235" name="Freeform 43"/>
            <p:cNvSpPr>
              <a:spLocks/>
            </p:cNvSpPr>
            <p:nvPr/>
          </p:nvSpPr>
          <p:spPr bwMode="auto">
            <a:xfrm>
              <a:off x="3097" y="2373"/>
              <a:ext cx="273" cy="245"/>
            </a:xfrm>
            <a:custGeom>
              <a:avLst/>
              <a:gdLst/>
              <a:ahLst/>
              <a:cxnLst>
                <a:cxn ang="0">
                  <a:pos x="1469" y="654"/>
                </a:cxn>
                <a:cxn ang="0">
                  <a:pos x="1310" y="522"/>
                </a:cxn>
                <a:cxn ang="0">
                  <a:pos x="1147" y="373"/>
                </a:cxn>
                <a:cxn ang="0">
                  <a:pos x="1068" y="339"/>
                </a:cxn>
                <a:cxn ang="0">
                  <a:pos x="1029" y="353"/>
                </a:cxn>
                <a:cxn ang="0">
                  <a:pos x="1002" y="381"/>
                </a:cxn>
                <a:cxn ang="0">
                  <a:pos x="1130" y="533"/>
                </a:cxn>
                <a:cxn ang="0">
                  <a:pos x="1331" y="688"/>
                </a:cxn>
                <a:cxn ang="0">
                  <a:pos x="1496" y="874"/>
                </a:cxn>
                <a:cxn ang="0">
                  <a:pos x="1590" y="1089"/>
                </a:cxn>
                <a:cxn ang="0">
                  <a:pos x="1628" y="1254"/>
                </a:cxn>
                <a:cxn ang="0">
                  <a:pos x="1634" y="1435"/>
                </a:cxn>
                <a:cxn ang="0">
                  <a:pos x="1569" y="1341"/>
                </a:cxn>
                <a:cxn ang="0">
                  <a:pos x="1535" y="1155"/>
                </a:cxn>
                <a:cxn ang="0">
                  <a:pos x="1496" y="968"/>
                </a:cxn>
                <a:cxn ang="0">
                  <a:pos x="1427" y="874"/>
                </a:cxn>
                <a:cxn ang="0">
                  <a:pos x="1254" y="740"/>
                </a:cxn>
                <a:cxn ang="0">
                  <a:pos x="1068" y="632"/>
                </a:cxn>
                <a:cxn ang="0">
                  <a:pos x="930" y="553"/>
                </a:cxn>
                <a:cxn ang="0">
                  <a:pos x="881" y="567"/>
                </a:cxn>
                <a:cxn ang="0">
                  <a:pos x="847" y="594"/>
                </a:cxn>
                <a:cxn ang="0">
                  <a:pos x="943" y="709"/>
                </a:cxn>
                <a:cxn ang="0">
                  <a:pos x="1147" y="854"/>
                </a:cxn>
                <a:cxn ang="0">
                  <a:pos x="1282" y="989"/>
                </a:cxn>
                <a:cxn ang="0">
                  <a:pos x="1382" y="1147"/>
                </a:cxn>
                <a:cxn ang="0">
                  <a:pos x="1424" y="1328"/>
                </a:cxn>
                <a:cxn ang="0">
                  <a:pos x="1427" y="1414"/>
                </a:cxn>
                <a:cxn ang="0">
                  <a:pos x="1455" y="1435"/>
                </a:cxn>
                <a:cxn ang="0">
                  <a:pos x="1455" y="1462"/>
                </a:cxn>
                <a:cxn ang="0">
                  <a:pos x="1348" y="1476"/>
                </a:cxn>
                <a:cxn ang="0">
                  <a:pos x="1247" y="1462"/>
                </a:cxn>
                <a:cxn ang="0">
                  <a:pos x="1202" y="1393"/>
                </a:cxn>
                <a:cxn ang="0">
                  <a:pos x="1202" y="1348"/>
                </a:cxn>
                <a:cxn ang="0">
                  <a:pos x="1224" y="1320"/>
                </a:cxn>
                <a:cxn ang="0">
                  <a:pos x="1254" y="1314"/>
                </a:cxn>
                <a:cxn ang="0">
                  <a:pos x="1276" y="1300"/>
                </a:cxn>
                <a:cxn ang="0">
                  <a:pos x="1288" y="1282"/>
                </a:cxn>
                <a:cxn ang="0">
                  <a:pos x="1141" y="1106"/>
                </a:cxn>
                <a:cxn ang="0">
                  <a:pos x="982" y="948"/>
                </a:cxn>
                <a:cxn ang="0">
                  <a:pos x="806" y="854"/>
                </a:cxn>
                <a:cxn ang="0">
                  <a:pos x="685" y="861"/>
                </a:cxn>
                <a:cxn ang="0">
                  <a:pos x="460" y="934"/>
                </a:cxn>
                <a:cxn ang="0">
                  <a:pos x="297" y="948"/>
                </a:cxn>
                <a:cxn ang="0">
                  <a:pos x="179" y="840"/>
                </a:cxn>
                <a:cxn ang="0">
                  <a:pos x="93" y="574"/>
                </a:cxn>
                <a:cxn ang="0">
                  <a:pos x="24" y="294"/>
                </a:cxn>
                <a:cxn ang="0">
                  <a:pos x="145" y="135"/>
                </a:cxn>
                <a:cxn ang="0">
                  <a:pos x="383" y="52"/>
                </a:cxn>
                <a:cxn ang="0">
                  <a:pos x="633" y="0"/>
                </a:cxn>
                <a:cxn ang="0">
                  <a:pos x="826" y="27"/>
                </a:cxn>
                <a:cxn ang="0">
                  <a:pos x="1009" y="87"/>
                </a:cxn>
                <a:cxn ang="0">
                  <a:pos x="1175" y="187"/>
                </a:cxn>
                <a:cxn ang="0">
                  <a:pos x="1323" y="315"/>
                </a:cxn>
                <a:cxn ang="0">
                  <a:pos x="1434" y="474"/>
                </a:cxn>
              </a:cxnLst>
              <a:rect l="0" t="0" r="r" b="b"/>
              <a:pathLst>
                <a:path w="1642" h="1476">
                  <a:moveTo>
                    <a:pt x="1469" y="533"/>
                  </a:moveTo>
                  <a:lnTo>
                    <a:pt x="1535" y="688"/>
                  </a:lnTo>
                  <a:lnTo>
                    <a:pt x="1469" y="654"/>
                  </a:lnTo>
                  <a:lnTo>
                    <a:pt x="1417" y="615"/>
                  </a:lnTo>
                  <a:lnTo>
                    <a:pt x="1362" y="567"/>
                  </a:lnTo>
                  <a:lnTo>
                    <a:pt x="1310" y="522"/>
                  </a:lnTo>
                  <a:lnTo>
                    <a:pt x="1261" y="474"/>
                  </a:lnTo>
                  <a:lnTo>
                    <a:pt x="1210" y="429"/>
                  </a:lnTo>
                  <a:lnTo>
                    <a:pt x="1147" y="373"/>
                  </a:lnTo>
                  <a:lnTo>
                    <a:pt x="1089" y="329"/>
                  </a:lnTo>
                  <a:lnTo>
                    <a:pt x="1075" y="335"/>
                  </a:lnTo>
                  <a:lnTo>
                    <a:pt x="1068" y="339"/>
                  </a:lnTo>
                  <a:lnTo>
                    <a:pt x="1054" y="339"/>
                  </a:lnTo>
                  <a:lnTo>
                    <a:pt x="1043" y="346"/>
                  </a:lnTo>
                  <a:lnTo>
                    <a:pt x="1029" y="353"/>
                  </a:lnTo>
                  <a:lnTo>
                    <a:pt x="1023" y="360"/>
                  </a:lnTo>
                  <a:lnTo>
                    <a:pt x="1009" y="367"/>
                  </a:lnTo>
                  <a:lnTo>
                    <a:pt x="1002" y="381"/>
                  </a:lnTo>
                  <a:lnTo>
                    <a:pt x="1002" y="422"/>
                  </a:lnTo>
                  <a:lnTo>
                    <a:pt x="1061" y="481"/>
                  </a:lnTo>
                  <a:lnTo>
                    <a:pt x="1130" y="533"/>
                  </a:lnTo>
                  <a:lnTo>
                    <a:pt x="1196" y="588"/>
                  </a:lnTo>
                  <a:lnTo>
                    <a:pt x="1261" y="632"/>
                  </a:lnTo>
                  <a:lnTo>
                    <a:pt x="1331" y="688"/>
                  </a:lnTo>
                  <a:lnTo>
                    <a:pt x="1389" y="740"/>
                  </a:lnTo>
                  <a:lnTo>
                    <a:pt x="1448" y="802"/>
                  </a:lnTo>
                  <a:lnTo>
                    <a:pt x="1496" y="874"/>
                  </a:lnTo>
                  <a:lnTo>
                    <a:pt x="1582" y="961"/>
                  </a:lnTo>
                  <a:lnTo>
                    <a:pt x="1582" y="1026"/>
                  </a:lnTo>
                  <a:lnTo>
                    <a:pt x="1590" y="1089"/>
                  </a:lnTo>
                  <a:lnTo>
                    <a:pt x="1604" y="1141"/>
                  </a:lnTo>
                  <a:lnTo>
                    <a:pt x="1617" y="1193"/>
                  </a:lnTo>
                  <a:lnTo>
                    <a:pt x="1628" y="1254"/>
                  </a:lnTo>
                  <a:lnTo>
                    <a:pt x="1642" y="1306"/>
                  </a:lnTo>
                  <a:lnTo>
                    <a:pt x="1642" y="1369"/>
                  </a:lnTo>
                  <a:lnTo>
                    <a:pt x="1634" y="1435"/>
                  </a:lnTo>
                  <a:lnTo>
                    <a:pt x="1610" y="1407"/>
                  </a:lnTo>
                  <a:lnTo>
                    <a:pt x="1582" y="1375"/>
                  </a:lnTo>
                  <a:lnTo>
                    <a:pt x="1569" y="1341"/>
                  </a:lnTo>
                  <a:lnTo>
                    <a:pt x="1555" y="1306"/>
                  </a:lnTo>
                  <a:lnTo>
                    <a:pt x="1541" y="1234"/>
                  </a:lnTo>
                  <a:lnTo>
                    <a:pt x="1535" y="1155"/>
                  </a:lnTo>
                  <a:lnTo>
                    <a:pt x="1521" y="1082"/>
                  </a:lnTo>
                  <a:lnTo>
                    <a:pt x="1510" y="1003"/>
                  </a:lnTo>
                  <a:lnTo>
                    <a:pt x="1496" y="968"/>
                  </a:lnTo>
                  <a:lnTo>
                    <a:pt x="1483" y="934"/>
                  </a:lnTo>
                  <a:lnTo>
                    <a:pt x="1455" y="902"/>
                  </a:lnTo>
                  <a:lnTo>
                    <a:pt x="1427" y="874"/>
                  </a:lnTo>
                  <a:lnTo>
                    <a:pt x="1375" y="827"/>
                  </a:lnTo>
                  <a:lnTo>
                    <a:pt x="1317" y="781"/>
                  </a:lnTo>
                  <a:lnTo>
                    <a:pt x="1254" y="740"/>
                  </a:lnTo>
                  <a:lnTo>
                    <a:pt x="1196" y="709"/>
                  </a:lnTo>
                  <a:lnTo>
                    <a:pt x="1137" y="667"/>
                  </a:lnTo>
                  <a:lnTo>
                    <a:pt x="1068" y="632"/>
                  </a:lnTo>
                  <a:lnTo>
                    <a:pt x="1009" y="594"/>
                  </a:lnTo>
                  <a:lnTo>
                    <a:pt x="950" y="560"/>
                  </a:lnTo>
                  <a:lnTo>
                    <a:pt x="930" y="553"/>
                  </a:lnTo>
                  <a:lnTo>
                    <a:pt x="916" y="553"/>
                  </a:lnTo>
                  <a:lnTo>
                    <a:pt x="895" y="560"/>
                  </a:lnTo>
                  <a:lnTo>
                    <a:pt x="881" y="567"/>
                  </a:lnTo>
                  <a:lnTo>
                    <a:pt x="867" y="574"/>
                  </a:lnTo>
                  <a:lnTo>
                    <a:pt x="858" y="588"/>
                  </a:lnTo>
                  <a:lnTo>
                    <a:pt x="847" y="594"/>
                  </a:lnTo>
                  <a:lnTo>
                    <a:pt x="840" y="609"/>
                  </a:lnTo>
                  <a:lnTo>
                    <a:pt x="840" y="646"/>
                  </a:lnTo>
                  <a:lnTo>
                    <a:pt x="943" y="709"/>
                  </a:lnTo>
                  <a:lnTo>
                    <a:pt x="1047" y="775"/>
                  </a:lnTo>
                  <a:lnTo>
                    <a:pt x="1095" y="813"/>
                  </a:lnTo>
                  <a:lnTo>
                    <a:pt x="1147" y="854"/>
                  </a:lnTo>
                  <a:lnTo>
                    <a:pt x="1196" y="896"/>
                  </a:lnTo>
                  <a:lnTo>
                    <a:pt x="1241" y="940"/>
                  </a:lnTo>
                  <a:lnTo>
                    <a:pt x="1282" y="989"/>
                  </a:lnTo>
                  <a:lnTo>
                    <a:pt x="1323" y="1041"/>
                  </a:lnTo>
                  <a:lnTo>
                    <a:pt x="1354" y="1089"/>
                  </a:lnTo>
                  <a:lnTo>
                    <a:pt x="1382" y="1147"/>
                  </a:lnTo>
                  <a:lnTo>
                    <a:pt x="1403" y="1207"/>
                  </a:lnTo>
                  <a:lnTo>
                    <a:pt x="1417" y="1268"/>
                  </a:lnTo>
                  <a:lnTo>
                    <a:pt x="1424" y="1328"/>
                  </a:lnTo>
                  <a:lnTo>
                    <a:pt x="1424" y="1393"/>
                  </a:lnTo>
                  <a:lnTo>
                    <a:pt x="1424" y="1407"/>
                  </a:lnTo>
                  <a:lnTo>
                    <a:pt x="1427" y="1414"/>
                  </a:lnTo>
                  <a:lnTo>
                    <a:pt x="1441" y="1421"/>
                  </a:lnTo>
                  <a:lnTo>
                    <a:pt x="1448" y="1427"/>
                  </a:lnTo>
                  <a:lnTo>
                    <a:pt x="1455" y="1435"/>
                  </a:lnTo>
                  <a:lnTo>
                    <a:pt x="1455" y="1441"/>
                  </a:lnTo>
                  <a:lnTo>
                    <a:pt x="1455" y="1449"/>
                  </a:lnTo>
                  <a:lnTo>
                    <a:pt x="1455" y="1462"/>
                  </a:lnTo>
                  <a:lnTo>
                    <a:pt x="1424" y="1469"/>
                  </a:lnTo>
                  <a:lnTo>
                    <a:pt x="1382" y="1469"/>
                  </a:lnTo>
                  <a:lnTo>
                    <a:pt x="1348" y="1476"/>
                  </a:lnTo>
                  <a:lnTo>
                    <a:pt x="1317" y="1476"/>
                  </a:lnTo>
                  <a:lnTo>
                    <a:pt x="1282" y="1476"/>
                  </a:lnTo>
                  <a:lnTo>
                    <a:pt x="1247" y="1462"/>
                  </a:lnTo>
                  <a:lnTo>
                    <a:pt x="1224" y="1441"/>
                  </a:lnTo>
                  <a:lnTo>
                    <a:pt x="1202" y="1407"/>
                  </a:lnTo>
                  <a:lnTo>
                    <a:pt x="1202" y="1393"/>
                  </a:lnTo>
                  <a:lnTo>
                    <a:pt x="1202" y="1383"/>
                  </a:lnTo>
                  <a:lnTo>
                    <a:pt x="1202" y="1362"/>
                  </a:lnTo>
                  <a:lnTo>
                    <a:pt x="1202" y="1348"/>
                  </a:lnTo>
                  <a:lnTo>
                    <a:pt x="1202" y="1334"/>
                  </a:lnTo>
                  <a:lnTo>
                    <a:pt x="1210" y="1328"/>
                  </a:lnTo>
                  <a:lnTo>
                    <a:pt x="1224" y="1320"/>
                  </a:lnTo>
                  <a:lnTo>
                    <a:pt x="1241" y="1320"/>
                  </a:lnTo>
                  <a:lnTo>
                    <a:pt x="1247" y="1320"/>
                  </a:lnTo>
                  <a:lnTo>
                    <a:pt x="1254" y="1314"/>
                  </a:lnTo>
                  <a:lnTo>
                    <a:pt x="1261" y="1314"/>
                  </a:lnTo>
                  <a:lnTo>
                    <a:pt x="1268" y="1306"/>
                  </a:lnTo>
                  <a:lnTo>
                    <a:pt x="1276" y="1300"/>
                  </a:lnTo>
                  <a:lnTo>
                    <a:pt x="1282" y="1293"/>
                  </a:lnTo>
                  <a:lnTo>
                    <a:pt x="1288" y="1286"/>
                  </a:lnTo>
                  <a:lnTo>
                    <a:pt x="1288" y="1282"/>
                  </a:lnTo>
                  <a:lnTo>
                    <a:pt x="1241" y="1227"/>
                  </a:lnTo>
                  <a:lnTo>
                    <a:pt x="1196" y="1168"/>
                  </a:lnTo>
                  <a:lnTo>
                    <a:pt x="1141" y="1106"/>
                  </a:lnTo>
                  <a:lnTo>
                    <a:pt x="1095" y="1047"/>
                  </a:lnTo>
                  <a:lnTo>
                    <a:pt x="1037" y="995"/>
                  </a:lnTo>
                  <a:lnTo>
                    <a:pt x="982" y="948"/>
                  </a:lnTo>
                  <a:lnTo>
                    <a:pt x="916" y="902"/>
                  </a:lnTo>
                  <a:lnTo>
                    <a:pt x="853" y="861"/>
                  </a:lnTo>
                  <a:lnTo>
                    <a:pt x="806" y="854"/>
                  </a:lnTo>
                  <a:lnTo>
                    <a:pt x="764" y="854"/>
                  </a:lnTo>
                  <a:lnTo>
                    <a:pt x="726" y="854"/>
                  </a:lnTo>
                  <a:lnTo>
                    <a:pt x="685" y="861"/>
                  </a:lnTo>
                  <a:lnTo>
                    <a:pt x="611" y="882"/>
                  </a:lnTo>
                  <a:lnTo>
                    <a:pt x="539" y="906"/>
                  </a:lnTo>
                  <a:lnTo>
                    <a:pt x="460" y="934"/>
                  </a:lnTo>
                  <a:lnTo>
                    <a:pt x="383" y="948"/>
                  </a:lnTo>
                  <a:lnTo>
                    <a:pt x="346" y="954"/>
                  </a:lnTo>
                  <a:lnTo>
                    <a:pt x="297" y="948"/>
                  </a:lnTo>
                  <a:lnTo>
                    <a:pt x="259" y="940"/>
                  </a:lnTo>
                  <a:lnTo>
                    <a:pt x="211" y="926"/>
                  </a:lnTo>
                  <a:lnTo>
                    <a:pt x="179" y="840"/>
                  </a:lnTo>
                  <a:lnTo>
                    <a:pt x="145" y="753"/>
                  </a:lnTo>
                  <a:lnTo>
                    <a:pt x="118" y="660"/>
                  </a:lnTo>
                  <a:lnTo>
                    <a:pt x="93" y="574"/>
                  </a:lnTo>
                  <a:lnTo>
                    <a:pt x="72" y="481"/>
                  </a:lnTo>
                  <a:lnTo>
                    <a:pt x="45" y="387"/>
                  </a:lnTo>
                  <a:lnTo>
                    <a:pt x="24" y="294"/>
                  </a:lnTo>
                  <a:lnTo>
                    <a:pt x="0" y="200"/>
                  </a:lnTo>
                  <a:lnTo>
                    <a:pt x="72" y="166"/>
                  </a:lnTo>
                  <a:lnTo>
                    <a:pt x="145" y="135"/>
                  </a:lnTo>
                  <a:lnTo>
                    <a:pt x="225" y="101"/>
                  </a:lnTo>
                  <a:lnTo>
                    <a:pt x="305" y="79"/>
                  </a:lnTo>
                  <a:lnTo>
                    <a:pt x="383" y="52"/>
                  </a:lnTo>
                  <a:lnTo>
                    <a:pt x="467" y="35"/>
                  </a:lnTo>
                  <a:lnTo>
                    <a:pt x="553" y="15"/>
                  </a:lnTo>
                  <a:lnTo>
                    <a:pt x="633" y="0"/>
                  </a:lnTo>
                  <a:lnTo>
                    <a:pt x="698" y="0"/>
                  </a:lnTo>
                  <a:lnTo>
                    <a:pt x="764" y="15"/>
                  </a:lnTo>
                  <a:lnTo>
                    <a:pt x="826" y="27"/>
                  </a:lnTo>
                  <a:lnTo>
                    <a:pt x="888" y="42"/>
                  </a:lnTo>
                  <a:lnTo>
                    <a:pt x="950" y="59"/>
                  </a:lnTo>
                  <a:lnTo>
                    <a:pt x="1009" y="87"/>
                  </a:lnTo>
                  <a:lnTo>
                    <a:pt x="1068" y="114"/>
                  </a:lnTo>
                  <a:lnTo>
                    <a:pt x="1123" y="148"/>
                  </a:lnTo>
                  <a:lnTo>
                    <a:pt x="1175" y="187"/>
                  </a:lnTo>
                  <a:lnTo>
                    <a:pt x="1230" y="228"/>
                  </a:lnTo>
                  <a:lnTo>
                    <a:pt x="1276" y="266"/>
                  </a:lnTo>
                  <a:lnTo>
                    <a:pt x="1323" y="315"/>
                  </a:lnTo>
                  <a:lnTo>
                    <a:pt x="1362" y="360"/>
                  </a:lnTo>
                  <a:lnTo>
                    <a:pt x="1403" y="415"/>
                  </a:lnTo>
                  <a:lnTo>
                    <a:pt x="1434" y="474"/>
                  </a:lnTo>
                  <a:lnTo>
                    <a:pt x="1469" y="533"/>
                  </a:lnTo>
                  <a:close/>
                </a:path>
              </a:pathLst>
            </a:custGeom>
            <a:solidFill>
              <a:srgbClr val="FFCC9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8236" name="Freeform 44"/>
            <p:cNvSpPr>
              <a:spLocks/>
            </p:cNvSpPr>
            <p:nvPr/>
          </p:nvSpPr>
          <p:spPr bwMode="auto">
            <a:xfrm>
              <a:off x="3489" y="2570"/>
              <a:ext cx="294" cy="724"/>
            </a:xfrm>
            <a:custGeom>
              <a:avLst/>
              <a:gdLst/>
              <a:ahLst/>
              <a:cxnLst>
                <a:cxn ang="0">
                  <a:pos x="1614" y="1926"/>
                </a:cxn>
                <a:cxn ang="0">
                  <a:pos x="1645" y="2188"/>
                </a:cxn>
                <a:cxn ang="0">
                  <a:pos x="1673" y="2586"/>
                </a:cxn>
                <a:cxn ang="0">
                  <a:pos x="1693" y="3135"/>
                </a:cxn>
                <a:cxn ang="0">
                  <a:pos x="1728" y="3688"/>
                </a:cxn>
                <a:cxn ang="0">
                  <a:pos x="1731" y="3960"/>
                </a:cxn>
                <a:cxn ang="0">
                  <a:pos x="1687" y="3982"/>
                </a:cxn>
                <a:cxn ang="0">
                  <a:pos x="1645" y="4012"/>
                </a:cxn>
                <a:cxn ang="0">
                  <a:pos x="1614" y="4047"/>
                </a:cxn>
                <a:cxn ang="0">
                  <a:pos x="1514" y="4127"/>
                </a:cxn>
                <a:cxn ang="0">
                  <a:pos x="1348" y="4220"/>
                </a:cxn>
                <a:cxn ang="0">
                  <a:pos x="1172" y="4285"/>
                </a:cxn>
                <a:cxn ang="0">
                  <a:pos x="978" y="4328"/>
                </a:cxn>
                <a:cxn ang="0">
                  <a:pos x="691" y="4348"/>
                </a:cxn>
                <a:cxn ang="0">
                  <a:pos x="293" y="4341"/>
                </a:cxn>
                <a:cxn ang="0">
                  <a:pos x="86" y="4285"/>
                </a:cxn>
                <a:cxn ang="0">
                  <a:pos x="80" y="4182"/>
                </a:cxn>
                <a:cxn ang="0">
                  <a:pos x="86" y="4068"/>
                </a:cxn>
                <a:cxn ang="0">
                  <a:pos x="114" y="3960"/>
                </a:cxn>
                <a:cxn ang="0">
                  <a:pos x="146" y="3681"/>
                </a:cxn>
                <a:cxn ang="0">
                  <a:pos x="146" y="3222"/>
                </a:cxn>
                <a:cxn ang="0">
                  <a:pos x="131" y="2765"/>
                </a:cxn>
                <a:cxn ang="0">
                  <a:pos x="124" y="2306"/>
                </a:cxn>
                <a:cxn ang="0">
                  <a:pos x="117" y="1894"/>
                </a:cxn>
                <a:cxn ang="0">
                  <a:pos x="72" y="1552"/>
                </a:cxn>
                <a:cxn ang="0">
                  <a:pos x="17" y="1206"/>
                </a:cxn>
                <a:cxn ang="0">
                  <a:pos x="0" y="861"/>
                </a:cxn>
                <a:cxn ang="0">
                  <a:pos x="52" y="674"/>
                </a:cxn>
                <a:cxn ang="0">
                  <a:pos x="146" y="647"/>
                </a:cxn>
                <a:cxn ang="0">
                  <a:pos x="238" y="612"/>
                </a:cxn>
                <a:cxn ang="0">
                  <a:pos x="345" y="598"/>
                </a:cxn>
                <a:cxn ang="0">
                  <a:pos x="466" y="561"/>
                </a:cxn>
                <a:cxn ang="0">
                  <a:pos x="605" y="504"/>
                </a:cxn>
                <a:cxn ang="0">
                  <a:pos x="754" y="446"/>
                </a:cxn>
                <a:cxn ang="0">
                  <a:pos x="892" y="388"/>
                </a:cxn>
                <a:cxn ang="0">
                  <a:pos x="1005" y="311"/>
                </a:cxn>
                <a:cxn ang="0">
                  <a:pos x="1099" y="259"/>
                </a:cxn>
                <a:cxn ang="0">
                  <a:pos x="1186" y="204"/>
                </a:cxn>
                <a:cxn ang="0">
                  <a:pos x="1272" y="146"/>
                </a:cxn>
                <a:cxn ang="0">
                  <a:pos x="1341" y="100"/>
                </a:cxn>
                <a:cxn ang="0">
                  <a:pos x="1493" y="0"/>
                </a:cxn>
                <a:cxn ang="0">
                  <a:pos x="1500" y="201"/>
                </a:cxn>
                <a:cxn ang="0">
                  <a:pos x="1534" y="685"/>
                </a:cxn>
                <a:cxn ang="0">
                  <a:pos x="1572" y="1272"/>
                </a:cxn>
                <a:cxn ang="0">
                  <a:pos x="1593" y="1808"/>
                </a:cxn>
              </a:cxnLst>
              <a:rect l="0" t="0" r="r" b="b"/>
              <a:pathLst>
                <a:path w="1759" h="4348">
                  <a:moveTo>
                    <a:pt x="1593" y="1808"/>
                  </a:moveTo>
                  <a:lnTo>
                    <a:pt x="1614" y="1926"/>
                  </a:lnTo>
                  <a:lnTo>
                    <a:pt x="1635" y="2060"/>
                  </a:lnTo>
                  <a:lnTo>
                    <a:pt x="1645" y="2188"/>
                  </a:lnTo>
                  <a:lnTo>
                    <a:pt x="1659" y="2319"/>
                  </a:lnTo>
                  <a:lnTo>
                    <a:pt x="1673" y="2586"/>
                  </a:lnTo>
                  <a:lnTo>
                    <a:pt x="1679" y="2859"/>
                  </a:lnTo>
                  <a:lnTo>
                    <a:pt x="1693" y="3135"/>
                  </a:lnTo>
                  <a:lnTo>
                    <a:pt x="1701" y="3415"/>
                  </a:lnTo>
                  <a:lnTo>
                    <a:pt x="1728" y="3688"/>
                  </a:lnTo>
                  <a:lnTo>
                    <a:pt x="1759" y="3954"/>
                  </a:lnTo>
                  <a:lnTo>
                    <a:pt x="1731" y="3960"/>
                  </a:lnTo>
                  <a:lnTo>
                    <a:pt x="1714" y="3968"/>
                  </a:lnTo>
                  <a:lnTo>
                    <a:pt x="1687" y="3982"/>
                  </a:lnTo>
                  <a:lnTo>
                    <a:pt x="1666" y="3995"/>
                  </a:lnTo>
                  <a:lnTo>
                    <a:pt x="1645" y="4012"/>
                  </a:lnTo>
                  <a:lnTo>
                    <a:pt x="1635" y="4026"/>
                  </a:lnTo>
                  <a:lnTo>
                    <a:pt x="1614" y="4047"/>
                  </a:lnTo>
                  <a:lnTo>
                    <a:pt x="1593" y="4068"/>
                  </a:lnTo>
                  <a:lnTo>
                    <a:pt x="1514" y="4127"/>
                  </a:lnTo>
                  <a:lnTo>
                    <a:pt x="1434" y="4182"/>
                  </a:lnTo>
                  <a:lnTo>
                    <a:pt x="1348" y="4220"/>
                  </a:lnTo>
                  <a:lnTo>
                    <a:pt x="1258" y="4262"/>
                  </a:lnTo>
                  <a:lnTo>
                    <a:pt x="1172" y="4285"/>
                  </a:lnTo>
                  <a:lnTo>
                    <a:pt x="1079" y="4306"/>
                  </a:lnTo>
                  <a:lnTo>
                    <a:pt x="978" y="4328"/>
                  </a:lnTo>
                  <a:lnTo>
                    <a:pt x="884" y="4341"/>
                  </a:lnTo>
                  <a:lnTo>
                    <a:pt x="691" y="4348"/>
                  </a:lnTo>
                  <a:lnTo>
                    <a:pt x="494" y="4348"/>
                  </a:lnTo>
                  <a:lnTo>
                    <a:pt x="293" y="4341"/>
                  </a:lnTo>
                  <a:lnTo>
                    <a:pt x="94" y="4334"/>
                  </a:lnTo>
                  <a:lnTo>
                    <a:pt x="86" y="4285"/>
                  </a:lnTo>
                  <a:lnTo>
                    <a:pt x="80" y="4234"/>
                  </a:lnTo>
                  <a:lnTo>
                    <a:pt x="80" y="4182"/>
                  </a:lnTo>
                  <a:lnTo>
                    <a:pt x="80" y="4127"/>
                  </a:lnTo>
                  <a:lnTo>
                    <a:pt x="86" y="4068"/>
                  </a:lnTo>
                  <a:lnTo>
                    <a:pt x="100" y="4012"/>
                  </a:lnTo>
                  <a:lnTo>
                    <a:pt x="114" y="3960"/>
                  </a:lnTo>
                  <a:lnTo>
                    <a:pt x="131" y="3913"/>
                  </a:lnTo>
                  <a:lnTo>
                    <a:pt x="146" y="3681"/>
                  </a:lnTo>
                  <a:lnTo>
                    <a:pt x="152" y="3453"/>
                  </a:lnTo>
                  <a:lnTo>
                    <a:pt x="146" y="3222"/>
                  </a:lnTo>
                  <a:lnTo>
                    <a:pt x="138" y="2993"/>
                  </a:lnTo>
                  <a:lnTo>
                    <a:pt x="131" y="2765"/>
                  </a:lnTo>
                  <a:lnTo>
                    <a:pt x="124" y="2534"/>
                  </a:lnTo>
                  <a:lnTo>
                    <a:pt x="124" y="2306"/>
                  </a:lnTo>
                  <a:lnTo>
                    <a:pt x="131" y="2074"/>
                  </a:lnTo>
                  <a:lnTo>
                    <a:pt x="117" y="1894"/>
                  </a:lnTo>
                  <a:lnTo>
                    <a:pt x="100" y="1718"/>
                  </a:lnTo>
                  <a:lnTo>
                    <a:pt x="72" y="1552"/>
                  </a:lnTo>
                  <a:lnTo>
                    <a:pt x="45" y="1379"/>
                  </a:lnTo>
                  <a:lnTo>
                    <a:pt x="17" y="1206"/>
                  </a:lnTo>
                  <a:lnTo>
                    <a:pt x="7" y="1040"/>
                  </a:lnTo>
                  <a:lnTo>
                    <a:pt x="0" y="861"/>
                  </a:lnTo>
                  <a:lnTo>
                    <a:pt x="7" y="685"/>
                  </a:lnTo>
                  <a:lnTo>
                    <a:pt x="52" y="674"/>
                  </a:lnTo>
                  <a:lnTo>
                    <a:pt x="100" y="660"/>
                  </a:lnTo>
                  <a:lnTo>
                    <a:pt x="146" y="647"/>
                  </a:lnTo>
                  <a:lnTo>
                    <a:pt x="193" y="625"/>
                  </a:lnTo>
                  <a:lnTo>
                    <a:pt x="238" y="612"/>
                  </a:lnTo>
                  <a:lnTo>
                    <a:pt x="293" y="605"/>
                  </a:lnTo>
                  <a:lnTo>
                    <a:pt x="345" y="598"/>
                  </a:lnTo>
                  <a:lnTo>
                    <a:pt x="397" y="598"/>
                  </a:lnTo>
                  <a:lnTo>
                    <a:pt x="466" y="561"/>
                  </a:lnTo>
                  <a:lnTo>
                    <a:pt x="539" y="532"/>
                  </a:lnTo>
                  <a:lnTo>
                    <a:pt x="605" y="504"/>
                  </a:lnTo>
                  <a:lnTo>
                    <a:pt x="681" y="474"/>
                  </a:lnTo>
                  <a:lnTo>
                    <a:pt x="754" y="446"/>
                  </a:lnTo>
                  <a:lnTo>
                    <a:pt x="826" y="418"/>
                  </a:lnTo>
                  <a:lnTo>
                    <a:pt x="892" y="388"/>
                  </a:lnTo>
                  <a:lnTo>
                    <a:pt x="961" y="346"/>
                  </a:lnTo>
                  <a:lnTo>
                    <a:pt x="1005" y="311"/>
                  </a:lnTo>
                  <a:lnTo>
                    <a:pt x="1054" y="287"/>
                  </a:lnTo>
                  <a:lnTo>
                    <a:pt x="1099" y="259"/>
                  </a:lnTo>
                  <a:lnTo>
                    <a:pt x="1140" y="232"/>
                  </a:lnTo>
                  <a:lnTo>
                    <a:pt x="1186" y="204"/>
                  </a:lnTo>
                  <a:lnTo>
                    <a:pt x="1234" y="173"/>
                  </a:lnTo>
                  <a:lnTo>
                    <a:pt x="1272" y="146"/>
                  </a:lnTo>
                  <a:lnTo>
                    <a:pt x="1321" y="111"/>
                  </a:lnTo>
                  <a:lnTo>
                    <a:pt x="1341" y="100"/>
                  </a:lnTo>
                  <a:lnTo>
                    <a:pt x="1486" y="0"/>
                  </a:lnTo>
                  <a:lnTo>
                    <a:pt x="1493" y="0"/>
                  </a:lnTo>
                  <a:lnTo>
                    <a:pt x="1493" y="52"/>
                  </a:lnTo>
                  <a:lnTo>
                    <a:pt x="1500" y="201"/>
                  </a:lnTo>
                  <a:lnTo>
                    <a:pt x="1514" y="418"/>
                  </a:lnTo>
                  <a:lnTo>
                    <a:pt x="1534" y="685"/>
                  </a:lnTo>
                  <a:lnTo>
                    <a:pt x="1552" y="978"/>
                  </a:lnTo>
                  <a:lnTo>
                    <a:pt x="1572" y="1272"/>
                  </a:lnTo>
                  <a:lnTo>
                    <a:pt x="1586" y="1558"/>
                  </a:lnTo>
                  <a:lnTo>
                    <a:pt x="1593" y="1808"/>
                  </a:lnTo>
                  <a:close/>
                </a:path>
              </a:pathLst>
            </a:custGeom>
            <a:solidFill>
              <a:srgbClr val="6666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8237" name="Freeform 45"/>
            <p:cNvSpPr>
              <a:spLocks/>
            </p:cNvSpPr>
            <p:nvPr/>
          </p:nvSpPr>
          <p:spPr bwMode="auto">
            <a:xfrm>
              <a:off x="3218" y="2647"/>
              <a:ext cx="200" cy="686"/>
            </a:xfrm>
            <a:custGeom>
              <a:avLst/>
              <a:gdLst/>
              <a:ahLst/>
              <a:cxnLst>
                <a:cxn ang="0">
                  <a:pos x="708" y="45"/>
                </a:cxn>
                <a:cxn ang="0">
                  <a:pos x="757" y="138"/>
                </a:cxn>
                <a:cxn ang="0">
                  <a:pos x="795" y="238"/>
                </a:cxn>
                <a:cxn ang="0">
                  <a:pos x="843" y="301"/>
                </a:cxn>
                <a:cxn ang="0">
                  <a:pos x="884" y="331"/>
                </a:cxn>
                <a:cxn ang="0">
                  <a:pos x="1078" y="359"/>
                </a:cxn>
                <a:cxn ang="0">
                  <a:pos x="1078" y="774"/>
                </a:cxn>
                <a:cxn ang="0">
                  <a:pos x="1078" y="1192"/>
                </a:cxn>
                <a:cxn ang="0">
                  <a:pos x="1095" y="1621"/>
                </a:cxn>
                <a:cxn ang="0">
                  <a:pos x="1137" y="2039"/>
                </a:cxn>
                <a:cxn ang="0">
                  <a:pos x="1123" y="2239"/>
                </a:cxn>
                <a:cxn ang="0">
                  <a:pos x="1115" y="2447"/>
                </a:cxn>
                <a:cxn ang="0">
                  <a:pos x="1150" y="2854"/>
                </a:cxn>
                <a:cxn ang="0">
                  <a:pos x="1189" y="3259"/>
                </a:cxn>
                <a:cxn ang="0">
                  <a:pos x="1202" y="3660"/>
                </a:cxn>
                <a:cxn ang="0">
                  <a:pos x="1064" y="3767"/>
                </a:cxn>
                <a:cxn ang="0">
                  <a:pos x="930" y="3902"/>
                </a:cxn>
                <a:cxn ang="0">
                  <a:pos x="784" y="4019"/>
                </a:cxn>
                <a:cxn ang="0">
                  <a:pos x="701" y="4060"/>
                </a:cxn>
                <a:cxn ang="0">
                  <a:pos x="614" y="4081"/>
                </a:cxn>
                <a:cxn ang="0">
                  <a:pos x="463" y="4106"/>
                </a:cxn>
                <a:cxn ang="0">
                  <a:pos x="297" y="4112"/>
                </a:cxn>
                <a:cxn ang="0">
                  <a:pos x="135" y="4102"/>
                </a:cxn>
                <a:cxn ang="0">
                  <a:pos x="0" y="4068"/>
                </a:cxn>
                <a:cxn ang="0">
                  <a:pos x="6" y="4002"/>
                </a:cxn>
                <a:cxn ang="0">
                  <a:pos x="28" y="3933"/>
                </a:cxn>
                <a:cxn ang="0">
                  <a:pos x="45" y="3861"/>
                </a:cxn>
                <a:cxn ang="0">
                  <a:pos x="45" y="3795"/>
                </a:cxn>
                <a:cxn ang="0">
                  <a:pos x="93" y="3660"/>
                </a:cxn>
                <a:cxn ang="0">
                  <a:pos x="127" y="3532"/>
                </a:cxn>
                <a:cxn ang="0">
                  <a:pos x="141" y="3265"/>
                </a:cxn>
                <a:cxn ang="0">
                  <a:pos x="141" y="3000"/>
                </a:cxn>
                <a:cxn ang="0">
                  <a:pos x="141" y="2733"/>
                </a:cxn>
                <a:cxn ang="0">
                  <a:pos x="148" y="2568"/>
                </a:cxn>
                <a:cxn ang="0">
                  <a:pos x="141" y="2392"/>
                </a:cxn>
                <a:cxn ang="0">
                  <a:pos x="148" y="2219"/>
                </a:cxn>
                <a:cxn ang="0">
                  <a:pos x="169" y="2046"/>
                </a:cxn>
                <a:cxn ang="0">
                  <a:pos x="155" y="1880"/>
                </a:cxn>
                <a:cxn ang="0">
                  <a:pos x="132" y="1714"/>
                </a:cxn>
                <a:cxn ang="0">
                  <a:pos x="127" y="1627"/>
                </a:cxn>
                <a:cxn ang="0">
                  <a:pos x="132" y="1545"/>
                </a:cxn>
                <a:cxn ang="0">
                  <a:pos x="155" y="1472"/>
                </a:cxn>
                <a:cxn ang="0">
                  <a:pos x="210" y="1399"/>
                </a:cxn>
                <a:cxn ang="0">
                  <a:pos x="224" y="1327"/>
                </a:cxn>
                <a:cxn ang="0">
                  <a:pos x="317" y="1199"/>
                </a:cxn>
                <a:cxn ang="0">
                  <a:pos x="390" y="1064"/>
                </a:cxn>
                <a:cxn ang="0">
                  <a:pos x="463" y="933"/>
                </a:cxn>
                <a:cxn ang="0">
                  <a:pos x="528" y="760"/>
                </a:cxn>
                <a:cxn ang="0">
                  <a:pos x="570" y="546"/>
                </a:cxn>
                <a:cxn ang="0">
                  <a:pos x="608" y="325"/>
                </a:cxn>
                <a:cxn ang="0">
                  <a:pos x="636" y="114"/>
                </a:cxn>
                <a:cxn ang="0">
                  <a:pos x="683" y="0"/>
                </a:cxn>
              </a:cxnLst>
              <a:rect l="0" t="0" r="r" b="b"/>
              <a:pathLst>
                <a:path w="1202" h="4112">
                  <a:moveTo>
                    <a:pt x="683" y="0"/>
                  </a:moveTo>
                  <a:lnTo>
                    <a:pt x="708" y="45"/>
                  </a:lnTo>
                  <a:lnTo>
                    <a:pt x="735" y="94"/>
                  </a:lnTo>
                  <a:lnTo>
                    <a:pt x="757" y="138"/>
                  </a:lnTo>
                  <a:lnTo>
                    <a:pt x="777" y="193"/>
                  </a:lnTo>
                  <a:lnTo>
                    <a:pt x="795" y="238"/>
                  </a:lnTo>
                  <a:lnTo>
                    <a:pt x="829" y="279"/>
                  </a:lnTo>
                  <a:lnTo>
                    <a:pt x="843" y="301"/>
                  </a:lnTo>
                  <a:lnTo>
                    <a:pt x="864" y="318"/>
                  </a:lnTo>
                  <a:lnTo>
                    <a:pt x="884" y="331"/>
                  </a:lnTo>
                  <a:lnTo>
                    <a:pt x="908" y="345"/>
                  </a:lnTo>
                  <a:lnTo>
                    <a:pt x="1078" y="359"/>
                  </a:lnTo>
                  <a:lnTo>
                    <a:pt x="1078" y="567"/>
                  </a:lnTo>
                  <a:lnTo>
                    <a:pt x="1078" y="774"/>
                  </a:lnTo>
                  <a:lnTo>
                    <a:pt x="1078" y="978"/>
                  </a:lnTo>
                  <a:lnTo>
                    <a:pt x="1078" y="1192"/>
                  </a:lnTo>
                  <a:lnTo>
                    <a:pt x="1081" y="1407"/>
                  </a:lnTo>
                  <a:lnTo>
                    <a:pt x="1095" y="1621"/>
                  </a:lnTo>
                  <a:lnTo>
                    <a:pt x="1109" y="1825"/>
                  </a:lnTo>
                  <a:lnTo>
                    <a:pt x="1137" y="2039"/>
                  </a:lnTo>
                  <a:lnTo>
                    <a:pt x="1130" y="2139"/>
                  </a:lnTo>
                  <a:lnTo>
                    <a:pt x="1123" y="2239"/>
                  </a:lnTo>
                  <a:lnTo>
                    <a:pt x="1115" y="2346"/>
                  </a:lnTo>
                  <a:lnTo>
                    <a:pt x="1115" y="2447"/>
                  </a:lnTo>
                  <a:lnTo>
                    <a:pt x="1130" y="2654"/>
                  </a:lnTo>
                  <a:lnTo>
                    <a:pt x="1150" y="2854"/>
                  </a:lnTo>
                  <a:lnTo>
                    <a:pt x="1172" y="3055"/>
                  </a:lnTo>
                  <a:lnTo>
                    <a:pt x="1189" y="3259"/>
                  </a:lnTo>
                  <a:lnTo>
                    <a:pt x="1202" y="3459"/>
                  </a:lnTo>
                  <a:lnTo>
                    <a:pt x="1202" y="3660"/>
                  </a:lnTo>
                  <a:lnTo>
                    <a:pt x="1130" y="3708"/>
                  </a:lnTo>
                  <a:lnTo>
                    <a:pt x="1064" y="3767"/>
                  </a:lnTo>
                  <a:lnTo>
                    <a:pt x="995" y="3826"/>
                  </a:lnTo>
                  <a:lnTo>
                    <a:pt x="930" y="3902"/>
                  </a:lnTo>
                  <a:lnTo>
                    <a:pt x="856" y="3960"/>
                  </a:lnTo>
                  <a:lnTo>
                    <a:pt x="784" y="4019"/>
                  </a:lnTo>
                  <a:lnTo>
                    <a:pt x="743" y="4040"/>
                  </a:lnTo>
                  <a:lnTo>
                    <a:pt x="701" y="4060"/>
                  </a:lnTo>
                  <a:lnTo>
                    <a:pt x="663" y="4074"/>
                  </a:lnTo>
                  <a:lnTo>
                    <a:pt x="614" y="4081"/>
                  </a:lnTo>
                  <a:lnTo>
                    <a:pt x="542" y="4095"/>
                  </a:lnTo>
                  <a:lnTo>
                    <a:pt x="463" y="4106"/>
                  </a:lnTo>
                  <a:lnTo>
                    <a:pt x="383" y="4106"/>
                  </a:lnTo>
                  <a:lnTo>
                    <a:pt x="297" y="4112"/>
                  </a:lnTo>
                  <a:lnTo>
                    <a:pt x="217" y="4106"/>
                  </a:lnTo>
                  <a:lnTo>
                    <a:pt x="135" y="4102"/>
                  </a:lnTo>
                  <a:lnTo>
                    <a:pt x="66" y="4088"/>
                  </a:lnTo>
                  <a:lnTo>
                    <a:pt x="0" y="4068"/>
                  </a:lnTo>
                  <a:lnTo>
                    <a:pt x="0" y="4033"/>
                  </a:lnTo>
                  <a:lnTo>
                    <a:pt x="6" y="4002"/>
                  </a:lnTo>
                  <a:lnTo>
                    <a:pt x="14" y="3967"/>
                  </a:lnTo>
                  <a:lnTo>
                    <a:pt x="28" y="3933"/>
                  </a:lnTo>
                  <a:lnTo>
                    <a:pt x="38" y="3895"/>
                  </a:lnTo>
                  <a:lnTo>
                    <a:pt x="45" y="3861"/>
                  </a:lnTo>
                  <a:lnTo>
                    <a:pt x="52" y="3826"/>
                  </a:lnTo>
                  <a:lnTo>
                    <a:pt x="45" y="3795"/>
                  </a:lnTo>
                  <a:lnTo>
                    <a:pt x="72" y="3726"/>
                  </a:lnTo>
                  <a:lnTo>
                    <a:pt x="93" y="3660"/>
                  </a:lnTo>
                  <a:lnTo>
                    <a:pt x="114" y="3601"/>
                  </a:lnTo>
                  <a:lnTo>
                    <a:pt x="127" y="3532"/>
                  </a:lnTo>
                  <a:lnTo>
                    <a:pt x="135" y="3400"/>
                  </a:lnTo>
                  <a:lnTo>
                    <a:pt x="141" y="3265"/>
                  </a:lnTo>
                  <a:lnTo>
                    <a:pt x="141" y="3135"/>
                  </a:lnTo>
                  <a:lnTo>
                    <a:pt x="141" y="3000"/>
                  </a:lnTo>
                  <a:lnTo>
                    <a:pt x="141" y="2865"/>
                  </a:lnTo>
                  <a:lnTo>
                    <a:pt x="141" y="2733"/>
                  </a:lnTo>
                  <a:lnTo>
                    <a:pt x="148" y="2647"/>
                  </a:lnTo>
                  <a:lnTo>
                    <a:pt x="148" y="2568"/>
                  </a:lnTo>
                  <a:lnTo>
                    <a:pt x="148" y="2481"/>
                  </a:lnTo>
                  <a:lnTo>
                    <a:pt x="141" y="2392"/>
                  </a:lnTo>
                  <a:lnTo>
                    <a:pt x="141" y="2305"/>
                  </a:lnTo>
                  <a:lnTo>
                    <a:pt x="148" y="2219"/>
                  </a:lnTo>
                  <a:lnTo>
                    <a:pt x="155" y="2133"/>
                  </a:lnTo>
                  <a:lnTo>
                    <a:pt x="169" y="2046"/>
                  </a:lnTo>
                  <a:lnTo>
                    <a:pt x="169" y="1966"/>
                  </a:lnTo>
                  <a:lnTo>
                    <a:pt x="155" y="1880"/>
                  </a:lnTo>
                  <a:lnTo>
                    <a:pt x="141" y="1793"/>
                  </a:lnTo>
                  <a:lnTo>
                    <a:pt x="132" y="1714"/>
                  </a:lnTo>
                  <a:lnTo>
                    <a:pt x="127" y="1666"/>
                  </a:lnTo>
                  <a:lnTo>
                    <a:pt x="127" y="1627"/>
                  </a:lnTo>
                  <a:lnTo>
                    <a:pt x="127" y="1586"/>
                  </a:lnTo>
                  <a:lnTo>
                    <a:pt x="132" y="1545"/>
                  </a:lnTo>
                  <a:lnTo>
                    <a:pt x="135" y="1506"/>
                  </a:lnTo>
                  <a:lnTo>
                    <a:pt x="155" y="1472"/>
                  </a:lnTo>
                  <a:lnTo>
                    <a:pt x="176" y="1434"/>
                  </a:lnTo>
                  <a:lnTo>
                    <a:pt x="210" y="1399"/>
                  </a:lnTo>
                  <a:lnTo>
                    <a:pt x="169" y="1385"/>
                  </a:lnTo>
                  <a:lnTo>
                    <a:pt x="224" y="1327"/>
                  </a:lnTo>
                  <a:lnTo>
                    <a:pt x="269" y="1264"/>
                  </a:lnTo>
                  <a:lnTo>
                    <a:pt x="317" y="1199"/>
                  </a:lnTo>
                  <a:lnTo>
                    <a:pt x="349" y="1134"/>
                  </a:lnTo>
                  <a:lnTo>
                    <a:pt x="390" y="1064"/>
                  </a:lnTo>
                  <a:lnTo>
                    <a:pt x="421" y="999"/>
                  </a:lnTo>
                  <a:lnTo>
                    <a:pt x="463" y="933"/>
                  </a:lnTo>
                  <a:lnTo>
                    <a:pt x="504" y="867"/>
                  </a:lnTo>
                  <a:lnTo>
                    <a:pt x="528" y="760"/>
                  </a:lnTo>
                  <a:lnTo>
                    <a:pt x="550" y="653"/>
                  </a:lnTo>
                  <a:lnTo>
                    <a:pt x="570" y="546"/>
                  </a:lnTo>
                  <a:lnTo>
                    <a:pt x="597" y="439"/>
                  </a:lnTo>
                  <a:lnTo>
                    <a:pt x="608" y="325"/>
                  </a:lnTo>
                  <a:lnTo>
                    <a:pt x="622" y="218"/>
                  </a:lnTo>
                  <a:lnTo>
                    <a:pt x="636" y="114"/>
                  </a:lnTo>
                  <a:lnTo>
                    <a:pt x="642" y="0"/>
                  </a:lnTo>
                  <a:lnTo>
                    <a:pt x="683" y="0"/>
                  </a:lnTo>
                  <a:close/>
                </a:path>
              </a:pathLst>
            </a:custGeom>
            <a:solidFill>
              <a:srgbClr val="33669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8238" name="Freeform 46"/>
            <p:cNvSpPr>
              <a:spLocks/>
            </p:cNvSpPr>
            <p:nvPr/>
          </p:nvSpPr>
          <p:spPr bwMode="auto">
            <a:xfrm>
              <a:off x="2518" y="2651"/>
              <a:ext cx="708" cy="242"/>
            </a:xfrm>
            <a:custGeom>
              <a:avLst/>
              <a:gdLst/>
              <a:ahLst/>
              <a:cxnLst>
                <a:cxn ang="0">
                  <a:pos x="4182" y="121"/>
                </a:cxn>
                <a:cxn ang="0">
                  <a:pos x="4230" y="200"/>
                </a:cxn>
                <a:cxn ang="0">
                  <a:pos x="4241" y="294"/>
                </a:cxn>
                <a:cxn ang="0">
                  <a:pos x="4155" y="342"/>
                </a:cxn>
                <a:cxn ang="0">
                  <a:pos x="4061" y="315"/>
                </a:cxn>
                <a:cxn ang="0">
                  <a:pos x="3982" y="269"/>
                </a:cxn>
                <a:cxn ang="0">
                  <a:pos x="3916" y="242"/>
                </a:cxn>
                <a:cxn ang="0">
                  <a:pos x="3836" y="249"/>
                </a:cxn>
                <a:cxn ang="0">
                  <a:pos x="3729" y="269"/>
                </a:cxn>
                <a:cxn ang="0">
                  <a:pos x="3542" y="294"/>
                </a:cxn>
                <a:cxn ang="0">
                  <a:pos x="3394" y="287"/>
                </a:cxn>
                <a:cxn ang="0">
                  <a:pos x="3314" y="242"/>
                </a:cxn>
                <a:cxn ang="0">
                  <a:pos x="3207" y="249"/>
                </a:cxn>
                <a:cxn ang="0">
                  <a:pos x="3107" y="242"/>
                </a:cxn>
                <a:cxn ang="0">
                  <a:pos x="3007" y="208"/>
                </a:cxn>
                <a:cxn ang="0">
                  <a:pos x="2882" y="183"/>
                </a:cxn>
                <a:cxn ang="0">
                  <a:pos x="2761" y="176"/>
                </a:cxn>
                <a:cxn ang="0">
                  <a:pos x="2301" y="221"/>
                </a:cxn>
                <a:cxn ang="0">
                  <a:pos x="1921" y="200"/>
                </a:cxn>
                <a:cxn ang="0">
                  <a:pos x="1555" y="208"/>
                </a:cxn>
                <a:cxn ang="0">
                  <a:pos x="1247" y="235"/>
                </a:cxn>
                <a:cxn ang="0">
                  <a:pos x="1113" y="269"/>
                </a:cxn>
                <a:cxn ang="0">
                  <a:pos x="826" y="269"/>
                </a:cxn>
                <a:cxn ang="0">
                  <a:pos x="532" y="307"/>
                </a:cxn>
                <a:cxn ang="0">
                  <a:pos x="432" y="408"/>
                </a:cxn>
                <a:cxn ang="0">
                  <a:pos x="366" y="522"/>
                </a:cxn>
                <a:cxn ang="0">
                  <a:pos x="328" y="629"/>
                </a:cxn>
                <a:cxn ang="0">
                  <a:pos x="314" y="674"/>
                </a:cxn>
                <a:cxn ang="0">
                  <a:pos x="307" y="729"/>
                </a:cxn>
                <a:cxn ang="0">
                  <a:pos x="252" y="902"/>
                </a:cxn>
                <a:cxn ang="0">
                  <a:pos x="193" y="1154"/>
                </a:cxn>
                <a:cxn ang="0">
                  <a:pos x="201" y="1417"/>
                </a:cxn>
                <a:cxn ang="0">
                  <a:pos x="166" y="1441"/>
                </a:cxn>
                <a:cxn ang="0">
                  <a:pos x="121" y="1448"/>
                </a:cxn>
                <a:cxn ang="0">
                  <a:pos x="51" y="1417"/>
                </a:cxn>
                <a:cxn ang="0">
                  <a:pos x="7" y="1327"/>
                </a:cxn>
                <a:cxn ang="0">
                  <a:pos x="0" y="1227"/>
                </a:cxn>
                <a:cxn ang="0">
                  <a:pos x="66" y="961"/>
                </a:cxn>
                <a:cxn ang="0">
                  <a:pos x="172" y="622"/>
                </a:cxn>
                <a:cxn ang="0">
                  <a:pos x="339" y="307"/>
                </a:cxn>
                <a:cxn ang="0">
                  <a:pos x="539" y="200"/>
                </a:cxn>
                <a:cxn ang="0">
                  <a:pos x="760" y="148"/>
                </a:cxn>
                <a:cxn ang="0">
                  <a:pos x="1068" y="128"/>
                </a:cxn>
                <a:cxn ang="0">
                  <a:pos x="1376" y="100"/>
                </a:cxn>
                <a:cxn ang="0">
                  <a:pos x="1679" y="55"/>
                </a:cxn>
                <a:cxn ang="0">
                  <a:pos x="2146" y="41"/>
                </a:cxn>
                <a:cxn ang="0">
                  <a:pos x="2617" y="21"/>
                </a:cxn>
                <a:cxn ang="0">
                  <a:pos x="3114" y="21"/>
                </a:cxn>
                <a:cxn ang="0">
                  <a:pos x="3615" y="62"/>
                </a:cxn>
                <a:cxn ang="0">
                  <a:pos x="4130" y="82"/>
                </a:cxn>
              </a:cxnLst>
              <a:rect l="0" t="0" r="r" b="b"/>
              <a:pathLst>
                <a:path w="4248" h="1448">
                  <a:moveTo>
                    <a:pt x="4130" y="82"/>
                  </a:moveTo>
                  <a:lnTo>
                    <a:pt x="4155" y="100"/>
                  </a:lnTo>
                  <a:lnTo>
                    <a:pt x="4182" y="121"/>
                  </a:lnTo>
                  <a:lnTo>
                    <a:pt x="4202" y="142"/>
                  </a:lnTo>
                  <a:lnTo>
                    <a:pt x="4216" y="169"/>
                  </a:lnTo>
                  <a:lnTo>
                    <a:pt x="4230" y="200"/>
                  </a:lnTo>
                  <a:lnTo>
                    <a:pt x="4241" y="228"/>
                  </a:lnTo>
                  <a:lnTo>
                    <a:pt x="4248" y="263"/>
                  </a:lnTo>
                  <a:lnTo>
                    <a:pt x="4241" y="294"/>
                  </a:lnTo>
                  <a:lnTo>
                    <a:pt x="4216" y="329"/>
                  </a:lnTo>
                  <a:lnTo>
                    <a:pt x="4182" y="342"/>
                  </a:lnTo>
                  <a:lnTo>
                    <a:pt x="4155" y="342"/>
                  </a:lnTo>
                  <a:lnTo>
                    <a:pt x="4123" y="335"/>
                  </a:lnTo>
                  <a:lnTo>
                    <a:pt x="4095" y="329"/>
                  </a:lnTo>
                  <a:lnTo>
                    <a:pt x="4061" y="315"/>
                  </a:lnTo>
                  <a:lnTo>
                    <a:pt x="4029" y="301"/>
                  </a:lnTo>
                  <a:lnTo>
                    <a:pt x="3988" y="294"/>
                  </a:lnTo>
                  <a:lnTo>
                    <a:pt x="3982" y="269"/>
                  </a:lnTo>
                  <a:lnTo>
                    <a:pt x="3960" y="249"/>
                  </a:lnTo>
                  <a:lnTo>
                    <a:pt x="3943" y="242"/>
                  </a:lnTo>
                  <a:lnTo>
                    <a:pt x="3916" y="242"/>
                  </a:lnTo>
                  <a:lnTo>
                    <a:pt x="3888" y="242"/>
                  </a:lnTo>
                  <a:lnTo>
                    <a:pt x="3861" y="249"/>
                  </a:lnTo>
                  <a:lnTo>
                    <a:pt x="3836" y="249"/>
                  </a:lnTo>
                  <a:lnTo>
                    <a:pt x="3809" y="242"/>
                  </a:lnTo>
                  <a:lnTo>
                    <a:pt x="3787" y="269"/>
                  </a:lnTo>
                  <a:lnTo>
                    <a:pt x="3729" y="269"/>
                  </a:lnTo>
                  <a:lnTo>
                    <a:pt x="3667" y="277"/>
                  </a:lnTo>
                  <a:lnTo>
                    <a:pt x="3602" y="287"/>
                  </a:lnTo>
                  <a:lnTo>
                    <a:pt x="3542" y="294"/>
                  </a:lnTo>
                  <a:lnTo>
                    <a:pt x="3481" y="294"/>
                  </a:lnTo>
                  <a:lnTo>
                    <a:pt x="3421" y="294"/>
                  </a:lnTo>
                  <a:lnTo>
                    <a:pt x="3394" y="287"/>
                  </a:lnTo>
                  <a:lnTo>
                    <a:pt x="3370" y="277"/>
                  </a:lnTo>
                  <a:lnTo>
                    <a:pt x="3343" y="263"/>
                  </a:lnTo>
                  <a:lnTo>
                    <a:pt x="3314" y="242"/>
                  </a:lnTo>
                  <a:lnTo>
                    <a:pt x="3283" y="242"/>
                  </a:lnTo>
                  <a:lnTo>
                    <a:pt x="3249" y="242"/>
                  </a:lnTo>
                  <a:lnTo>
                    <a:pt x="3207" y="249"/>
                  </a:lnTo>
                  <a:lnTo>
                    <a:pt x="3176" y="249"/>
                  </a:lnTo>
                  <a:lnTo>
                    <a:pt x="3142" y="249"/>
                  </a:lnTo>
                  <a:lnTo>
                    <a:pt x="3107" y="242"/>
                  </a:lnTo>
                  <a:lnTo>
                    <a:pt x="3076" y="228"/>
                  </a:lnTo>
                  <a:lnTo>
                    <a:pt x="3049" y="208"/>
                  </a:lnTo>
                  <a:lnTo>
                    <a:pt x="3007" y="208"/>
                  </a:lnTo>
                  <a:lnTo>
                    <a:pt x="2962" y="200"/>
                  </a:lnTo>
                  <a:lnTo>
                    <a:pt x="2920" y="186"/>
                  </a:lnTo>
                  <a:lnTo>
                    <a:pt x="2882" y="183"/>
                  </a:lnTo>
                  <a:lnTo>
                    <a:pt x="2841" y="169"/>
                  </a:lnTo>
                  <a:lnTo>
                    <a:pt x="2802" y="169"/>
                  </a:lnTo>
                  <a:lnTo>
                    <a:pt x="2761" y="176"/>
                  </a:lnTo>
                  <a:lnTo>
                    <a:pt x="2720" y="194"/>
                  </a:lnTo>
                  <a:lnTo>
                    <a:pt x="2323" y="194"/>
                  </a:lnTo>
                  <a:lnTo>
                    <a:pt x="2301" y="221"/>
                  </a:lnTo>
                  <a:lnTo>
                    <a:pt x="2167" y="208"/>
                  </a:lnTo>
                  <a:lnTo>
                    <a:pt x="2042" y="200"/>
                  </a:lnTo>
                  <a:lnTo>
                    <a:pt x="1921" y="200"/>
                  </a:lnTo>
                  <a:lnTo>
                    <a:pt x="1800" y="200"/>
                  </a:lnTo>
                  <a:lnTo>
                    <a:pt x="1679" y="200"/>
                  </a:lnTo>
                  <a:lnTo>
                    <a:pt x="1555" y="208"/>
                  </a:lnTo>
                  <a:lnTo>
                    <a:pt x="1428" y="214"/>
                  </a:lnTo>
                  <a:lnTo>
                    <a:pt x="1293" y="221"/>
                  </a:lnTo>
                  <a:lnTo>
                    <a:pt x="1247" y="235"/>
                  </a:lnTo>
                  <a:lnTo>
                    <a:pt x="1200" y="249"/>
                  </a:lnTo>
                  <a:lnTo>
                    <a:pt x="1161" y="263"/>
                  </a:lnTo>
                  <a:lnTo>
                    <a:pt x="1113" y="269"/>
                  </a:lnTo>
                  <a:lnTo>
                    <a:pt x="1013" y="269"/>
                  </a:lnTo>
                  <a:lnTo>
                    <a:pt x="919" y="269"/>
                  </a:lnTo>
                  <a:lnTo>
                    <a:pt x="826" y="269"/>
                  </a:lnTo>
                  <a:lnTo>
                    <a:pt x="725" y="277"/>
                  </a:lnTo>
                  <a:lnTo>
                    <a:pt x="625" y="280"/>
                  </a:lnTo>
                  <a:lnTo>
                    <a:pt x="532" y="307"/>
                  </a:lnTo>
                  <a:lnTo>
                    <a:pt x="494" y="342"/>
                  </a:lnTo>
                  <a:lnTo>
                    <a:pt x="460" y="373"/>
                  </a:lnTo>
                  <a:lnTo>
                    <a:pt x="432" y="408"/>
                  </a:lnTo>
                  <a:lnTo>
                    <a:pt x="408" y="442"/>
                  </a:lnTo>
                  <a:lnTo>
                    <a:pt x="387" y="480"/>
                  </a:lnTo>
                  <a:lnTo>
                    <a:pt x="366" y="522"/>
                  </a:lnTo>
                  <a:lnTo>
                    <a:pt x="353" y="566"/>
                  </a:lnTo>
                  <a:lnTo>
                    <a:pt x="339" y="615"/>
                  </a:lnTo>
                  <a:lnTo>
                    <a:pt x="328" y="629"/>
                  </a:lnTo>
                  <a:lnTo>
                    <a:pt x="322" y="643"/>
                  </a:lnTo>
                  <a:lnTo>
                    <a:pt x="314" y="660"/>
                  </a:lnTo>
                  <a:lnTo>
                    <a:pt x="314" y="674"/>
                  </a:lnTo>
                  <a:lnTo>
                    <a:pt x="314" y="695"/>
                  </a:lnTo>
                  <a:lnTo>
                    <a:pt x="307" y="709"/>
                  </a:lnTo>
                  <a:lnTo>
                    <a:pt x="307" y="729"/>
                  </a:lnTo>
                  <a:lnTo>
                    <a:pt x="301" y="743"/>
                  </a:lnTo>
                  <a:lnTo>
                    <a:pt x="279" y="822"/>
                  </a:lnTo>
                  <a:lnTo>
                    <a:pt x="252" y="902"/>
                  </a:lnTo>
                  <a:lnTo>
                    <a:pt x="235" y="989"/>
                  </a:lnTo>
                  <a:lnTo>
                    <a:pt x="207" y="1067"/>
                  </a:lnTo>
                  <a:lnTo>
                    <a:pt x="193" y="1154"/>
                  </a:lnTo>
                  <a:lnTo>
                    <a:pt x="186" y="1240"/>
                  </a:lnTo>
                  <a:lnTo>
                    <a:pt x="186" y="1327"/>
                  </a:lnTo>
                  <a:lnTo>
                    <a:pt x="201" y="1417"/>
                  </a:lnTo>
                  <a:lnTo>
                    <a:pt x="193" y="1427"/>
                  </a:lnTo>
                  <a:lnTo>
                    <a:pt x="180" y="1435"/>
                  </a:lnTo>
                  <a:lnTo>
                    <a:pt x="166" y="1441"/>
                  </a:lnTo>
                  <a:lnTo>
                    <a:pt x="152" y="1448"/>
                  </a:lnTo>
                  <a:lnTo>
                    <a:pt x="135" y="1448"/>
                  </a:lnTo>
                  <a:lnTo>
                    <a:pt x="121" y="1448"/>
                  </a:lnTo>
                  <a:lnTo>
                    <a:pt x="100" y="1448"/>
                  </a:lnTo>
                  <a:lnTo>
                    <a:pt x="86" y="1441"/>
                  </a:lnTo>
                  <a:lnTo>
                    <a:pt x="51" y="1417"/>
                  </a:lnTo>
                  <a:lnTo>
                    <a:pt x="34" y="1389"/>
                  </a:lnTo>
                  <a:lnTo>
                    <a:pt x="14" y="1361"/>
                  </a:lnTo>
                  <a:lnTo>
                    <a:pt x="7" y="1327"/>
                  </a:lnTo>
                  <a:lnTo>
                    <a:pt x="0" y="1296"/>
                  </a:lnTo>
                  <a:lnTo>
                    <a:pt x="0" y="1262"/>
                  </a:lnTo>
                  <a:lnTo>
                    <a:pt x="0" y="1227"/>
                  </a:lnTo>
                  <a:lnTo>
                    <a:pt x="7" y="1196"/>
                  </a:lnTo>
                  <a:lnTo>
                    <a:pt x="42" y="1081"/>
                  </a:lnTo>
                  <a:lnTo>
                    <a:pt x="66" y="961"/>
                  </a:lnTo>
                  <a:lnTo>
                    <a:pt x="100" y="847"/>
                  </a:lnTo>
                  <a:lnTo>
                    <a:pt x="135" y="736"/>
                  </a:lnTo>
                  <a:lnTo>
                    <a:pt x="172" y="622"/>
                  </a:lnTo>
                  <a:lnTo>
                    <a:pt x="221" y="514"/>
                  </a:lnTo>
                  <a:lnTo>
                    <a:pt x="273" y="408"/>
                  </a:lnTo>
                  <a:lnTo>
                    <a:pt x="339" y="307"/>
                  </a:lnTo>
                  <a:lnTo>
                    <a:pt x="408" y="263"/>
                  </a:lnTo>
                  <a:lnTo>
                    <a:pt x="474" y="228"/>
                  </a:lnTo>
                  <a:lnTo>
                    <a:pt x="539" y="200"/>
                  </a:lnTo>
                  <a:lnTo>
                    <a:pt x="615" y="176"/>
                  </a:lnTo>
                  <a:lnTo>
                    <a:pt x="688" y="162"/>
                  </a:lnTo>
                  <a:lnTo>
                    <a:pt x="760" y="148"/>
                  </a:lnTo>
                  <a:lnTo>
                    <a:pt x="832" y="142"/>
                  </a:lnTo>
                  <a:lnTo>
                    <a:pt x="912" y="134"/>
                  </a:lnTo>
                  <a:lnTo>
                    <a:pt x="1068" y="128"/>
                  </a:lnTo>
                  <a:lnTo>
                    <a:pt x="1220" y="121"/>
                  </a:lnTo>
                  <a:lnTo>
                    <a:pt x="1299" y="114"/>
                  </a:lnTo>
                  <a:lnTo>
                    <a:pt x="1376" y="100"/>
                  </a:lnTo>
                  <a:lnTo>
                    <a:pt x="1448" y="90"/>
                  </a:lnTo>
                  <a:lnTo>
                    <a:pt x="1520" y="70"/>
                  </a:lnTo>
                  <a:lnTo>
                    <a:pt x="1679" y="55"/>
                  </a:lnTo>
                  <a:lnTo>
                    <a:pt x="1835" y="48"/>
                  </a:lnTo>
                  <a:lnTo>
                    <a:pt x="1995" y="41"/>
                  </a:lnTo>
                  <a:lnTo>
                    <a:pt x="2146" y="41"/>
                  </a:lnTo>
                  <a:lnTo>
                    <a:pt x="2301" y="35"/>
                  </a:lnTo>
                  <a:lnTo>
                    <a:pt x="2454" y="35"/>
                  </a:lnTo>
                  <a:lnTo>
                    <a:pt x="2617" y="21"/>
                  </a:lnTo>
                  <a:lnTo>
                    <a:pt x="2768" y="0"/>
                  </a:lnTo>
                  <a:lnTo>
                    <a:pt x="2941" y="7"/>
                  </a:lnTo>
                  <a:lnTo>
                    <a:pt x="3114" y="21"/>
                  </a:lnTo>
                  <a:lnTo>
                    <a:pt x="3283" y="35"/>
                  </a:lnTo>
                  <a:lnTo>
                    <a:pt x="3449" y="48"/>
                  </a:lnTo>
                  <a:lnTo>
                    <a:pt x="3615" y="62"/>
                  </a:lnTo>
                  <a:lnTo>
                    <a:pt x="3781" y="70"/>
                  </a:lnTo>
                  <a:lnTo>
                    <a:pt x="3954" y="82"/>
                  </a:lnTo>
                  <a:lnTo>
                    <a:pt x="4130" y="82"/>
                  </a:lnTo>
                  <a:close/>
                </a:path>
              </a:pathLst>
            </a:custGeom>
            <a:solidFill>
              <a:srgbClr val="33666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8239" name="Freeform 47"/>
            <p:cNvSpPr>
              <a:spLocks/>
            </p:cNvSpPr>
            <p:nvPr/>
          </p:nvSpPr>
          <p:spPr bwMode="auto">
            <a:xfrm>
              <a:off x="2347" y="2710"/>
              <a:ext cx="119" cy="105"/>
            </a:xfrm>
            <a:custGeom>
              <a:avLst/>
              <a:gdLst/>
              <a:ahLst/>
              <a:cxnLst>
                <a:cxn ang="0">
                  <a:pos x="666" y="214"/>
                </a:cxn>
                <a:cxn ang="0">
                  <a:pos x="674" y="245"/>
                </a:cxn>
                <a:cxn ang="0">
                  <a:pos x="680" y="286"/>
                </a:cxn>
                <a:cxn ang="0">
                  <a:pos x="680" y="318"/>
                </a:cxn>
                <a:cxn ang="0">
                  <a:pos x="680" y="360"/>
                </a:cxn>
                <a:cxn ang="0">
                  <a:pos x="680" y="394"/>
                </a:cxn>
                <a:cxn ang="0">
                  <a:pos x="680" y="432"/>
                </a:cxn>
                <a:cxn ang="0">
                  <a:pos x="666" y="467"/>
                </a:cxn>
                <a:cxn ang="0">
                  <a:pos x="653" y="494"/>
                </a:cxn>
                <a:cxn ang="0">
                  <a:pos x="659" y="505"/>
                </a:cxn>
                <a:cxn ang="0">
                  <a:pos x="674" y="511"/>
                </a:cxn>
                <a:cxn ang="0">
                  <a:pos x="688" y="519"/>
                </a:cxn>
                <a:cxn ang="0">
                  <a:pos x="694" y="525"/>
                </a:cxn>
                <a:cxn ang="0">
                  <a:pos x="705" y="533"/>
                </a:cxn>
                <a:cxn ang="0">
                  <a:pos x="705" y="539"/>
                </a:cxn>
                <a:cxn ang="0">
                  <a:pos x="711" y="553"/>
                </a:cxn>
                <a:cxn ang="0">
                  <a:pos x="705" y="574"/>
                </a:cxn>
                <a:cxn ang="0">
                  <a:pos x="666" y="594"/>
                </a:cxn>
                <a:cxn ang="0">
                  <a:pos x="631" y="612"/>
                </a:cxn>
                <a:cxn ang="0">
                  <a:pos x="587" y="626"/>
                </a:cxn>
                <a:cxn ang="0">
                  <a:pos x="545" y="632"/>
                </a:cxn>
                <a:cxn ang="0">
                  <a:pos x="501" y="632"/>
                </a:cxn>
                <a:cxn ang="0">
                  <a:pos x="452" y="632"/>
                </a:cxn>
                <a:cxn ang="0">
                  <a:pos x="407" y="632"/>
                </a:cxn>
                <a:cxn ang="0">
                  <a:pos x="366" y="632"/>
                </a:cxn>
                <a:cxn ang="0">
                  <a:pos x="317" y="619"/>
                </a:cxn>
                <a:cxn ang="0">
                  <a:pos x="273" y="605"/>
                </a:cxn>
                <a:cxn ang="0">
                  <a:pos x="221" y="594"/>
                </a:cxn>
                <a:cxn ang="0">
                  <a:pos x="172" y="580"/>
                </a:cxn>
                <a:cxn ang="0">
                  <a:pos x="130" y="560"/>
                </a:cxn>
                <a:cxn ang="0">
                  <a:pos x="92" y="533"/>
                </a:cxn>
                <a:cxn ang="0">
                  <a:pos x="72" y="519"/>
                </a:cxn>
                <a:cxn ang="0">
                  <a:pos x="58" y="498"/>
                </a:cxn>
                <a:cxn ang="0">
                  <a:pos x="44" y="481"/>
                </a:cxn>
                <a:cxn ang="0">
                  <a:pos x="34" y="453"/>
                </a:cxn>
                <a:cxn ang="0">
                  <a:pos x="14" y="425"/>
                </a:cxn>
                <a:cxn ang="0">
                  <a:pos x="6" y="394"/>
                </a:cxn>
                <a:cxn ang="0">
                  <a:pos x="0" y="360"/>
                </a:cxn>
                <a:cxn ang="0">
                  <a:pos x="0" y="325"/>
                </a:cxn>
                <a:cxn ang="0">
                  <a:pos x="6" y="294"/>
                </a:cxn>
                <a:cxn ang="0">
                  <a:pos x="6" y="252"/>
                </a:cxn>
                <a:cxn ang="0">
                  <a:pos x="14" y="217"/>
                </a:cxn>
                <a:cxn ang="0">
                  <a:pos x="20" y="187"/>
                </a:cxn>
                <a:cxn ang="0">
                  <a:pos x="37" y="159"/>
                </a:cxn>
                <a:cxn ang="0">
                  <a:pos x="58" y="131"/>
                </a:cxn>
                <a:cxn ang="0">
                  <a:pos x="86" y="107"/>
                </a:cxn>
                <a:cxn ang="0">
                  <a:pos x="113" y="87"/>
                </a:cxn>
                <a:cxn ang="0">
                  <a:pos x="138" y="66"/>
                </a:cxn>
                <a:cxn ang="0">
                  <a:pos x="165" y="45"/>
                </a:cxn>
                <a:cxn ang="0">
                  <a:pos x="193" y="24"/>
                </a:cxn>
                <a:cxn ang="0">
                  <a:pos x="221" y="14"/>
                </a:cxn>
                <a:cxn ang="0">
                  <a:pos x="286" y="0"/>
                </a:cxn>
                <a:cxn ang="0">
                  <a:pos x="352" y="0"/>
                </a:cxn>
                <a:cxn ang="0">
                  <a:pos x="418" y="14"/>
                </a:cxn>
                <a:cxn ang="0">
                  <a:pos x="480" y="38"/>
                </a:cxn>
                <a:cxn ang="0">
                  <a:pos x="532" y="73"/>
                </a:cxn>
                <a:cxn ang="0">
                  <a:pos x="587" y="114"/>
                </a:cxn>
                <a:cxn ang="0">
                  <a:pos x="625" y="165"/>
                </a:cxn>
                <a:cxn ang="0">
                  <a:pos x="666" y="214"/>
                </a:cxn>
              </a:cxnLst>
              <a:rect l="0" t="0" r="r" b="b"/>
              <a:pathLst>
                <a:path w="711" h="632">
                  <a:moveTo>
                    <a:pt x="666" y="214"/>
                  </a:moveTo>
                  <a:lnTo>
                    <a:pt x="674" y="245"/>
                  </a:lnTo>
                  <a:lnTo>
                    <a:pt x="680" y="286"/>
                  </a:lnTo>
                  <a:lnTo>
                    <a:pt x="680" y="318"/>
                  </a:lnTo>
                  <a:lnTo>
                    <a:pt x="680" y="360"/>
                  </a:lnTo>
                  <a:lnTo>
                    <a:pt x="680" y="394"/>
                  </a:lnTo>
                  <a:lnTo>
                    <a:pt x="680" y="432"/>
                  </a:lnTo>
                  <a:lnTo>
                    <a:pt x="666" y="467"/>
                  </a:lnTo>
                  <a:lnTo>
                    <a:pt x="653" y="494"/>
                  </a:lnTo>
                  <a:lnTo>
                    <a:pt x="659" y="505"/>
                  </a:lnTo>
                  <a:lnTo>
                    <a:pt x="674" y="511"/>
                  </a:lnTo>
                  <a:lnTo>
                    <a:pt x="688" y="519"/>
                  </a:lnTo>
                  <a:lnTo>
                    <a:pt x="694" y="525"/>
                  </a:lnTo>
                  <a:lnTo>
                    <a:pt x="705" y="533"/>
                  </a:lnTo>
                  <a:lnTo>
                    <a:pt x="705" y="539"/>
                  </a:lnTo>
                  <a:lnTo>
                    <a:pt x="711" y="553"/>
                  </a:lnTo>
                  <a:lnTo>
                    <a:pt x="705" y="574"/>
                  </a:lnTo>
                  <a:lnTo>
                    <a:pt x="666" y="594"/>
                  </a:lnTo>
                  <a:lnTo>
                    <a:pt x="631" y="612"/>
                  </a:lnTo>
                  <a:lnTo>
                    <a:pt x="587" y="626"/>
                  </a:lnTo>
                  <a:lnTo>
                    <a:pt x="545" y="632"/>
                  </a:lnTo>
                  <a:lnTo>
                    <a:pt x="501" y="632"/>
                  </a:lnTo>
                  <a:lnTo>
                    <a:pt x="452" y="632"/>
                  </a:lnTo>
                  <a:lnTo>
                    <a:pt x="407" y="632"/>
                  </a:lnTo>
                  <a:lnTo>
                    <a:pt x="366" y="632"/>
                  </a:lnTo>
                  <a:lnTo>
                    <a:pt x="317" y="619"/>
                  </a:lnTo>
                  <a:lnTo>
                    <a:pt x="273" y="605"/>
                  </a:lnTo>
                  <a:lnTo>
                    <a:pt x="221" y="594"/>
                  </a:lnTo>
                  <a:lnTo>
                    <a:pt x="172" y="580"/>
                  </a:lnTo>
                  <a:lnTo>
                    <a:pt x="130" y="560"/>
                  </a:lnTo>
                  <a:lnTo>
                    <a:pt x="92" y="533"/>
                  </a:lnTo>
                  <a:lnTo>
                    <a:pt x="72" y="519"/>
                  </a:lnTo>
                  <a:lnTo>
                    <a:pt x="58" y="498"/>
                  </a:lnTo>
                  <a:lnTo>
                    <a:pt x="44" y="481"/>
                  </a:lnTo>
                  <a:lnTo>
                    <a:pt x="34" y="453"/>
                  </a:lnTo>
                  <a:lnTo>
                    <a:pt x="14" y="425"/>
                  </a:lnTo>
                  <a:lnTo>
                    <a:pt x="6" y="394"/>
                  </a:lnTo>
                  <a:lnTo>
                    <a:pt x="0" y="360"/>
                  </a:lnTo>
                  <a:lnTo>
                    <a:pt x="0" y="325"/>
                  </a:lnTo>
                  <a:lnTo>
                    <a:pt x="6" y="294"/>
                  </a:lnTo>
                  <a:lnTo>
                    <a:pt x="6" y="252"/>
                  </a:lnTo>
                  <a:lnTo>
                    <a:pt x="14" y="217"/>
                  </a:lnTo>
                  <a:lnTo>
                    <a:pt x="20" y="187"/>
                  </a:lnTo>
                  <a:lnTo>
                    <a:pt x="37" y="159"/>
                  </a:lnTo>
                  <a:lnTo>
                    <a:pt x="58" y="131"/>
                  </a:lnTo>
                  <a:lnTo>
                    <a:pt x="86" y="107"/>
                  </a:lnTo>
                  <a:lnTo>
                    <a:pt x="113" y="87"/>
                  </a:lnTo>
                  <a:lnTo>
                    <a:pt x="138" y="66"/>
                  </a:lnTo>
                  <a:lnTo>
                    <a:pt x="165" y="45"/>
                  </a:lnTo>
                  <a:lnTo>
                    <a:pt x="193" y="24"/>
                  </a:lnTo>
                  <a:lnTo>
                    <a:pt x="221" y="14"/>
                  </a:lnTo>
                  <a:lnTo>
                    <a:pt x="286" y="0"/>
                  </a:lnTo>
                  <a:lnTo>
                    <a:pt x="352" y="0"/>
                  </a:lnTo>
                  <a:lnTo>
                    <a:pt x="418" y="14"/>
                  </a:lnTo>
                  <a:lnTo>
                    <a:pt x="480" y="38"/>
                  </a:lnTo>
                  <a:lnTo>
                    <a:pt x="532" y="73"/>
                  </a:lnTo>
                  <a:lnTo>
                    <a:pt x="587" y="114"/>
                  </a:lnTo>
                  <a:lnTo>
                    <a:pt x="625" y="165"/>
                  </a:lnTo>
                  <a:lnTo>
                    <a:pt x="666" y="21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8240" name="Freeform 48"/>
            <p:cNvSpPr>
              <a:spLocks/>
            </p:cNvSpPr>
            <p:nvPr/>
          </p:nvSpPr>
          <p:spPr bwMode="auto">
            <a:xfrm>
              <a:off x="2365" y="2724"/>
              <a:ext cx="77" cy="76"/>
            </a:xfrm>
            <a:custGeom>
              <a:avLst/>
              <a:gdLst/>
              <a:ahLst/>
              <a:cxnLst>
                <a:cxn ang="0">
                  <a:pos x="208" y="51"/>
                </a:cxn>
                <a:cxn ang="0">
                  <a:pos x="225" y="34"/>
                </a:cxn>
                <a:cxn ang="0">
                  <a:pos x="253" y="27"/>
                </a:cxn>
                <a:cxn ang="0">
                  <a:pos x="280" y="27"/>
                </a:cxn>
                <a:cxn ang="0">
                  <a:pos x="308" y="34"/>
                </a:cxn>
                <a:cxn ang="0">
                  <a:pos x="326" y="51"/>
                </a:cxn>
                <a:cxn ang="0">
                  <a:pos x="353" y="66"/>
                </a:cxn>
                <a:cxn ang="0">
                  <a:pos x="374" y="86"/>
                </a:cxn>
                <a:cxn ang="0">
                  <a:pos x="395" y="100"/>
                </a:cxn>
                <a:cxn ang="0">
                  <a:pos x="418" y="127"/>
                </a:cxn>
                <a:cxn ang="0">
                  <a:pos x="439" y="144"/>
                </a:cxn>
                <a:cxn ang="0">
                  <a:pos x="447" y="179"/>
                </a:cxn>
                <a:cxn ang="0">
                  <a:pos x="453" y="207"/>
                </a:cxn>
                <a:cxn ang="0">
                  <a:pos x="461" y="238"/>
                </a:cxn>
                <a:cxn ang="0">
                  <a:pos x="461" y="273"/>
                </a:cxn>
                <a:cxn ang="0">
                  <a:pos x="453" y="300"/>
                </a:cxn>
                <a:cxn ang="0">
                  <a:pos x="447" y="331"/>
                </a:cxn>
                <a:cxn ang="0">
                  <a:pos x="433" y="372"/>
                </a:cxn>
                <a:cxn ang="0">
                  <a:pos x="412" y="400"/>
                </a:cxn>
                <a:cxn ang="0">
                  <a:pos x="387" y="424"/>
                </a:cxn>
                <a:cxn ang="0">
                  <a:pos x="353" y="446"/>
                </a:cxn>
                <a:cxn ang="0">
                  <a:pos x="318" y="459"/>
                </a:cxn>
                <a:cxn ang="0">
                  <a:pos x="288" y="459"/>
                </a:cxn>
                <a:cxn ang="0">
                  <a:pos x="246" y="459"/>
                </a:cxn>
                <a:cxn ang="0">
                  <a:pos x="208" y="446"/>
                </a:cxn>
                <a:cxn ang="0">
                  <a:pos x="180" y="424"/>
                </a:cxn>
                <a:cxn ang="0">
                  <a:pos x="153" y="411"/>
                </a:cxn>
                <a:cxn ang="0">
                  <a:pos x="125" y="400"/>
                </a:cxn>
                <a:cxn ang="0">
                  <a:pos x="101" y="386"/>
                </a:cxn>
                <a:cxn ang="0">
                  <a:pos x="73" y="372"/>
                </a:cxn>
                <a:cxn ang="0">
                  <a:pos x="52" y="359"/>
                </a:cxn>
                <a:cxn ang="0">
                  <a:pos x="32" y="331"/>
                </a:cxn>
                <a:cxn ang="0">
                  <a:pos x="15" y="307"/>
                </a:cxn>
                <a:cxn ang="0">
                  <a:pos x="0" y="265"/>
                </a:cxn>
                <a:cxn ang="0">
                  <a:pos x="0" y="221"/>
                </a:cxn>
                <a:cxn ang="0">
                  <a:pos x="7" y="179"/>
                </a:cxn>
                <a:cxn ang="0">
                  <a:pos x="21" y="138"/>
                </a:cxn>
                <a:cxn ang="0">
                  <a:pos x="38" y="100"/>
                </a:cxn>
                <a:cxn ang="0">
                  <a:pos x="66" y="58"/>
                </a:cxn>
                <a:cxn ang="0">
                  <a:pos x="101" y="27"/>
                </a:cxn>
                <a:cxn ang="0">
                  <a:pos x="139" y="0"/>
                </a:cxn>
                <a:cxn ang="0">
                  <a:pos x="145" y="14"/>
                </a:cxn>
                <a:cxn ang="0">
                  <a:pos x="153" y="20"/>
                </a:cxn>
                <a:cxn ang="0">
                  <a:pos x="153" y="27"/>
                </a:cxn>
                <a:cxn ang="0">
                  <a:pos x="167" y="37"/>
                </a:cxn>
                <a:cxn ang="0">
                  <a:pos x="173" y="44"/>
                </a:cxn>
                <a:cxn ang="0">
                  <a:pos x="180" y="51"/>
                </a:cxn>
                <a:cxn ang="0">
                  <a:pos x="194" y="51"/>
                </a:cxn>
                <a:cxn ang="0">
                  <a:pos x="208" y="51"/>
                </a:cxn>
              </a:cxnLst>
              <a:rect l="0" t="0" r="r" b="b"/>
              <a:pathLst>
                <a:path w="461" h="459">
                  <a:moveTo>
                    <a:pt x="208" y="51"/>
                  </a:moveTo>
                  <a:lnTo>
                    <a:pt x="225" y="34"/>
                  </a:lnTo>
                  <a:lnTo>
                    <a:pt x="253" y="27"/>
                  </a:lnTo>
                  <a:lnTo>
                    <a:pt x="280" y="27"/>
                  </a:lnTo>
                  <a:lnTo>
                    <a:pt x="308" y="34"/>
                  </a:lnTo>
                  <a:lnTo>
                    <a:pt x="326" y="51"/>
                  </a:lnTo>
                  <a:lnTo>
                    <a:pt x="353" y="66"/>
                  </a:lnTo>
                  <a:lnTo>
                    <a:pt x="374" y="86"/>
                  </a:lnTo>
                  <a:lnTo>
                    <a:pt x="395" y="100"/>
                  </a:lnTo>
                  <a:lnTo>
                    <a:pt x="418" y="127"/>
                  </a:lnTo>
                  <a:lnTo>
                    <a:pt x="439" y="144"/>
                  </a:lnTo>
                  <a:lnTo>
                    <a:pt x="447" y="179"/>
                  </a:lnTo>
                  <a:lnTo>
                    <a:pt x="453" y="207"/>
                  </a:lnTo>
                  <a:lnTo>
                    <a:pt x="461" y="238"/>
                  </a:lnTo>
                  <a:lnTo>
                    <a:pt x="461" y="273"/>
                  </a:lnTo>
                  <a:lnTo>
                    <a:pt x="453" y="300"/>
                  </a:lnTo>
                  <a:lnTo>
                    <a:pt x="447" y="331"/>
                  </a:lnTo>
                  <a:lnTo>
                    <a:pt x="433" y="372"/>
                  </a:lnTo>
                  <a:lnTo>
                    <a:pt x="412" y="400"/>
                  </a:lnTo>
                  <a:lnTo>
                    <a:pt x="387" y="424"/>
                  </a:lnTo>
                  <a:lnTo>
                    <a:pt x="353" y="446"/>
                  </a:lnTo>
                  <a:lnTo>
                    <a:pt x="318" y="459"/>
                  </a:lnTo>
                  <a:lnTo>
                    <a:pt x="288" y="459"/>
                  </a:lnTo>
                  <a:lnTo>
                    <a:pt x="246" y="459"/>
                  </a:lnTo>
                  <a:lnTo>
                    <a:pt x="208" y="446"/>
                  </a:lnTo>
                  <a:lnTo>
                    <a:pt x="180" y="424"/>
                  </a:lnTo>
                  <a:lnTo>
                    <a:pt x="153" y="411"/>
                  </a:lnTo>
                  <a:lnTo>
                    <a:pt x="125" y="400"/>
                  </a:lnTo>
                  <a:lnTo>
                    <a:pt x="101" y="386"/>
                  </a:lnTo>
                  <a:lnTo>
                    <a:pt x="73" y="372"/>
                  </a:lnTo>
                  <a:lnTo>
                    <a:pt x="52" y="359"/>
                  </a:lnTo>
                  <a:lnTo>
                    <a:pt x="32" y="331"/>
                  </a:lnTo>
                  <a:lnTo>
                    <a:pt x="15" y="307"/>
                  </a:lnTo>
                  <a:lnTo>
                    <a:pt x="0" y="265"/>
                  </a:lnTo>
                  <a:lnTo>
                    <a:pt x="0" y="221"/>
                  </a:lnTo>
                  <a:lnTo>
                    <a:pt x="7" y="179"/>
                  </a:lnTo>
                  <a:lnTo>
                    <a:pt x="21" y="138"/>
                  </a:lnTo>
                  <a:lnTo>
                    <a:pt x="38" y="100"/>
                  </a:lnTo>
                  <a:lnTo>
                    <a:pt x="66" y="58"/>
                  </a:lnTo>
                  <a:lnTo>
                    <a:pt x="101" y="27"/>
                  </a:lnTo>
                  <a:lnTo>
                    <a:pt x="139" y="0"/>
                  </a:lnTo>
                  <a:lnTo>
                    <a:pt x="145" y="14"/>
                  </a:lnTo>
                  <a:lnTo>
                    <a:pt x="153" y="20"/>
                  </a:lnTo>
                  <a:lnTo>
                    <a:pt x="153" y="27"/>
                  </a:lnTo>
                  <a:lnTo>
                    <a:pt x="167" y="37"/>
                  </a:lnTo>
                  <a:lnTo>
                    <a:pt x="173" y="44"/>
                  </a:lnTo>
                  <a:lnTo>
                    <a:pt x="180" y="51"/>
                  </a:lnTo>
                  <a:lnTo>
                    <a:pt x="194" y="51"/>
                  </a:lnTo>
                  <a:lnTo>
                    <a:pt x="208" y="51"/>
                  </a:lnTo>
                  <a:close/>
                </a:path>
              </a:pathLst>
            </a:custGeom>
            <a:solidFill>
              <a:srgbClr val="B7BCC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8241" name="Freeform 49"/>
            <p:cNvSpPr>
              <a:spLocks/>
            </p:cNvSpPr>
            <p:nvPr/>
          </p:nvSpPr>
          <p:spPr bwMode="auto">
            <a:xfrm>
              <a:off x="3143" y="2908"/>
              <a:ext cx="78" cy="376"/>
            </a:xfrm>
            <a:custGeom>
              <a:avLst/>
              <a:gdLst/>
              <a:ahLst/>
              <a:cxnLst>
                <a:cxn ang="0">
                  <a:pos x="466" y="545"/>
                </a:cxn>
                <a:cxn ang="0">
                  <a:pos x="452" y="752"/>
                </a:cxn>
                <a:cxn ang="0">
                  <a:pos x="452" y="967"/>
                </a:cxn>
                <a:cxn ang="0">
                  <a:pos x="460" y="1189"/>
                </a:cxn>
                <a:cxn ang="0">
                  <a:pos x="460" y="1399"/>
                </a:cxn>
                <a:cxn ang="0">
                  <a:pos x="460" y="1613"/>
                </a:cxn>
                <a:cxn ang="0">
                  <a:pos x="446" y="1828"/>
                </a:cxn>
                <a:cxn ang="0">
                  <a:pos x="432" y="1935"/>
                </a:cxn>
                <a:cxn ang="0">
                  <a:pos x="411" y="2035"/>
                </a:cxn>
                <a:cxn ang="0">
                  <a:pos x="387" y="2135"/>
                </a:cxn>
                <a:cxn ang="0">
                  <a:pos x="353" y="2235"/>
                </a:cxn>
                <a:cxn ang="0">
                  <a:pos x="311" y="2243"/>
                </a:cxn>
                <a:cxn ang="0">
                  <a:pos x="266" y="2249"/>
                </a:cxn>
                <a:cxn ang="0">
                  <a:pos x="210" y="2252"/>
                </a:cxn>
                <a:cxn ang="0">
                  <a:pos x="166" y="2252"/>
                </a:cxn>
                <a:cxn ang="0">
                  <a:pos x="117" y="2252"/>
                </a:cxn>
                <a:cxn ang="0">
                  <a:pos x="72" y="2249"/>
                </a:cxn>
                <a:cxn ang="0">
                  <a:pos x="31" y="2235"/>
                </a:cxn>
                <a:cxn ang="0">
                  <a:pos x="0" y="2215"/>
                </a:cxn>
                <a:cxn ang="0">
                  <a:pos x="25" y="2122"/>
                </a:cxn>
                <a:cxn ang="0">
                  <a:pos x="52" y="2028"/>
                </a:cxn>
                <a:cxn ang="0">
                  <a:pos x="86" y="1935"/>
                </a:cxn>
                <a:cxn ang="0">
                  <a:pos x="111" y="1841"/>
                </a:cxn>
                <a:cxn ang="0">
                  <a:pos x="131" y="1748"/>
                </a:cxn>
                <a:cxn ang="0">
                  <a:pos x="146" y="1655"/>
                </a:cxn>
                <a:cxn ang="0">
                  <a:pos x="152" y="1561"/>
                </a:cxn>
                <a:cxn ang="0">
                  <a:pos x="152" y="1461"/>
                </a:cxn>
                <a:cxn ang="0">
                  <a:pos x="180" y="1434"/>
                </a:cxn>
                <a:cxn ang="0">
                  <a:pos x="173" y="1261"/>
                </a:cxn>
                <a:cxn ang="0">
                  <a:pos x="180" y="1088"/>
                </a:cxn>
                <a:cxn ang="0">
                  <a:pos x="173" y="908"/>
                </a:cxn>
                <a:cxn ang="0">
                  <a:pos x="173" y="732"/>
                </a:cxn>
                <a:cxn ang="0">
                  <a:pos x="166" y="553"/>
                </a:cxn>
                <a:cxn ang="0">
                  <a:pos x="152" y="372"/>
                </a:cxn>
                <a:cxn ang="0">
                  <a:pos x="138" y="199"/>
                </a:cxn>
                <a:cxn ang="0">
                  <a:pos x="111" y="27"/>
                </a:cxn>
                <a:cxn ang="0">
                  <a:pos x="146" y="14"/>
                </a:cxn>
                <a:cxn ang="0">
                  <a:pos x="180" y="0"/>
                </a:cxn>
                <a:cxn ang="0">
                  <a:pos x="210" y="0"/>
                </a:cxn>
                <a:cxn ang="0">
                  <a:pos x="245" y="0"/>
                </a:cxn>
                <a:cxn ang="0">
                  <a:pos x="287" y="0"/>
                </a:cxn>
                <a:cxn ang="0">
                  <a:pos x="318" y="6"/>
                </a:cxn>
                <a:cxn ang="0">
                  <a:pos x="345" y="6"/>
                </a:cxn>
                <a:cxn ang="0">
                  <a:pos x="380" y="14"/>
                </a:cxn>
                <a:cxn ang="0">
                  <a:pos x="466" y="545"/>
                </a:cxn>
              </a:cxnLst>
              <a:rect l="0" t="0" r="r" b="b"/>
              <a:pathLst>
                <a:path w="466" h="2252">
                  <a:moveTo>
                    <a:pt x="466" y="545"/>
                  </a:moveTo>
                  <a:lnTo>
                    <a:pt x="452" y="752"/>
                  </a:lnTo>
                  <a:lnTo>
                    <a:pt x="452" y="967"/>
                  </a:lnTo>
                  <a:lnTo>
                    <a:pt x="460" y="1189"/>
                  </a:lnTo>
                  <a:lnTo>
                    <a:pt x="460" y="1399"/>
                  </a:lnTo>
                  <a:lnTo>
                    <a:pt x="460" y="1613"/>
                  </a:lnTo>
                  <a:lnTo>
                    <a:pt x="446" y="1828"/>
                  </a:lnTo>
                  <a:lnTo>
                    <a:pt x="432" y="1935"/>
                  </a:lnTo>
                  <a:lnTo>
                    <a:pt x="411" y="2035"/>
                  </a:lnTo>
                  <a:lnTo>
                    <a:pt x="387" y="2135"/>
                  </a:lnTo>
                  <a:lnTo>
                    <a:pt x="353" y="2235"/>
                  </a:lnTo>
                  <a:lnTo>
                    <a:pt x="311" y="2243"/>
                  </a:lnTo>
                  <a:lnTo>
                    <a:pt x="266" y="2249"/>
                  </a:lnTo>
                  <a:lnTo>
                    <a:pt x="210" y="2252"/>
                  </a:lnTo>
                  <a:lnTo>
                    <a:pt x="166" y="2252"/>
                  </a:lnTo>
                  <a:lnTo>
                    <a:pt x="117" y="2252"/>
                  </a:lnTo>
                  <a:lnTo>
                    <a:pt x="72" y="2249"/>
                  </a:lnTo>
                  <a:lnTo>
                    <a:pt x="31" y="2235"/>
                  </a:lnTo>
                  <a:lnTo>
                    <a:pt x="0" y="2215"/>
                  </a:lnTo>
                  <a:lnTo>
                    <a:pt x="25" y="2122"/>
                  </a:lnTo>
                  <a:lnTo>
                    <a:pt x="52" y="2028"/>
                  </a:lnTo>
                  <a:lnTo>
                    <a:pt x="86" y="1935"/>
                  </a:lnTo>
                  <a:lnTo>
                    <a:pt x="111" y="1841"/>
                  </a:lnTo>
                  <a:lnTo>
                    <a:pt x="131" y="1748"/>
                  </a:lnTo>
                  <a:lnTo>
                    <a:pt x="146" y="1655"/>
                  </a:lnTo>
                  <a:lnTo>
                    <a:pt x="152" y="1561"/>
                  </a:lnTo>
                  <a:lnTo>
                    <a:pt x="152" y="1461"/>
                  </a:lnTo>
                  <a:lnTo>
                    <a:pt x="180" y="1434"/>
                  </a:lnTo>
                  <a:lnTo>
                    <a:pt x="173" y="1261"/>
                  </a:lnTo>
                  <a:lnTo>
                    <a:pt x="180" y="1088"/>
                  </a:lnTo>
                  <a:lnTo>
                    <a:pt x="173" y="908"/>
                  </a:lnTo>
                  <a:lnTo>
                    <a:pt x="173" y="732"/>
                  </a:lnTo>
                  <a:lnTo>
                    <a:pt x="166" y="553"/>
                  </a:lnTo>
                  <a:lnTo>
                    <a:pt x="152" y="372"/>
                  </a:lnTo>
                  <a:lnTo>
                    <a:pt x="138" y="199"/>
                  </a:lnTo>
                  <a:lnTo>
                    <a:pt x="111" y="27"/>
                  </a:lnTo>
                  <a:lnTo>
                    <a:pt x="146" y="14"/>
                  </a:lnTo>
                  <a:lnTo>
                    <a:pt x="180" y="0"/>
                  </a:lnTo>
                  <a:lnTo>
                    <a:pt x="210" y="0"/>
                  </a:lnTo>
                  <a:lnTo>
                    <a:pt x="245" y="0"/>
                  </a:lnTo>
                  <a:lnTo>
                    <a:pt x="287" y="0"/>
                  </a:lnTo>
                  <a:lnTo>
                    <a:pt x="318" y="6"/>
                  </a:lnTo>
                  <a:lnTo>
                    <a:pt x="345" y="6"/>
                  </a:lnTo>
                  <a:lnTo>
                    <a:pt x="380" y="14"/>
                  </a:lnTo>
                  <a:lnTo>
                    <a:pt x="466" y="545"/>
                  </a:lnTo>
                  <a:close/>
                </a:path>
              </a:pathLst>
            </a:custGeom>
            <a:solidFill>
              <a:srgbClr val="355C8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8242" name="Freeform 50"/>
            <p:cNvSpPr>
              <a:spLocks/>
            </p:cNvSpPr>
            <p:nvPr/>
          </p:nvSpPr>
          <p:spPr bwMode="auto">
            <a:xfrm>
              <a:off x="2585" y="2923"/>
              <a:ext cx="427" cy="81"/>
            </a:xfrm>
            <a:custGeom>
              <a:avLst/>
              <a:gdLst/>
              <a:ahLst/>
              <a:cxnLst>
                <a:cxn ang="0">
                  <a:pos x="2562" y="360"/>
                </a:cxn>
                <a:cxn ang="0">
                  <a:pos x="2514" y="373"/>
                </a:cxn>
                <a:cxn ang="0">
                  <a:pos x="2476" y="380"/>
                </a:cxn>
                <a:cxn ang="0">
                  <a:pos x="2434" y="387"/>
                </a:cxn>
                <a:cxn ang="0">
                  <a:pos x="2396" y="394"/>
                </a:cxn>
                <a:cxn ang="0">
                  <a:pos x="2355" y="401"/>
                </a:cxn>
                <a:cxn ang="0">
                  <a:pos x="2313" y="407"/>
                </a:cxn>
                <a:cxn ang="0">
                  <a:pos x="2269" y="421"/>
                </a:cxn>
                <a:cxn ang="0">
                  <a:pos x="2226" y="435"/>
                </a:cxn>
                <a:cxn ang="0">
                  <a:pos x="2088" y="442"/>
                </a:cxn>
                <a:cxn ang="0">
                  <a:pos x="1953" y="456"/>
                </a:cxn>
                <a:cxn ang="0">
                  <a:pos x="1815" y="467"/>
                </a:cxn>
                <a:cxn ang="0">
                  <a:pos x="1681" y="473"/>
                </a:cxn>
                <a:cxn ang="0">
                  <a:pos x="1543" y="487"/>
                </a:cxn>
                <a:cxn ang="0">
                  <a:pos x="1400" y="487"/>
                </a:cxn>
                <a:cxn ang="0">
                  <a:pos x="1335" y="481"/>
                </a:cxn>
                <a:cxn ang="0">
                  <a:pos x="1262" y="473"/>
                </a:cxn>
                <a:cxn ang="0">
                  <a:pos x="1193" y="459"/>
                </a:cxn>
                <a:cxn ang="0">
                  <a:pos x="1120" y="449"/>
                </a:cxn>
                <a:cxn ang="0">
                  <a:pos x="982" y="449"/>
                </a:cxn>
                <a:cxn ang="0">
                  <a:pos x="834" y="442"/>
                </a:cxn>
                <a:cxn ang="0">
                  <a:pos x="696" y="435"/>
                </a:cxn>
                <a:cxn ang="0">
                  <a:pos x="547" y="415"/>
                </a:cxn>
                <a:cxn ang="0">
                  <a:pos x="409" y="394"/>
                </a:cxn>
                <a:cxn ang="0">
                  <a:pos x="274" y="360"/>
                </a:cxn>
                <a:cxn ang="0">
                  <a:pos x="139" y="321"/>
                </a:cxn>
                <a:cxn ang="0">
                  <a:pos x="14" y="266"/>
                </a:cxn>
                <a:cxn ang="0">
                  <a:pos x="14" y="248"/>
                </a:cxn>
                <a:cxn ang="0">
                  <a:pos x="14" y="228"/>
                </a:cxn>
                <a:cxn ang="0">
                  <a:pos x="14" y="207"/>
                </a:cxn>
                <a:cxn ang="0">
                  <a:pos x="8" y="187"/>
                </a:cxn>
                <a:cxn ang="0">
                  <a:pos x="8" y="170"/>
                </a:cxn>
                <a:cxn ang="0">
                  <a:pos x="0" y="148"/>
                </a:cxn>
                <a:cxn ang="0">
                  <a:pos x="0" y="127"/>
                </a:cxn>
                <a:cxn ang="0">
                  <a:pos x="8" y="100"/>
                </a:cxn>
                <a:cxn ang="0">
                  <a:pos x="167" y="107"/>
                </a:cxn>
                <a:cxn ang="0">
                  <a:pos x="333" y="107"/>
                </a:cxn>
                <a:cxn ang="0">
                  <a:pos x="502" y="107"/>
                </a:cxn>
                <a:cxn ang="0">
                  <a:pos x="661" y="107"/>
                </a:cxn>
                <a:cxn ang="0">
                  <a:pos x="827" y="107"/>
                </a:cxn>
                <a:cxn ang="0">
                  <a:pos x="993" y="100"/>
                </a:cxn>
                <a:cxn ang="0">
                  <a:pos x="1169" y="100"/>
                </a:cxn>
                <a:cxn ang="0">
                  <a:pos x="1342" y="93"/>
                </a:cxn>
                <a:cxn ang="0">
                  <a:pos x="1380" y="79"/>
                </a:cxn>
                <a:cxn ang="0">
                  <a:pos x="1422" y="76"/>
                </a:cxn>
                <a:cxn ang="0">
                  <a:pos x="1460" y="69"/>
                </a:cxn>
                <a:cxn ang="0">
                  <a:pos x="1501" y="62"/>
                </a:cxn>
                <a:cxn ang="0">
                  <a:pos x="1549" y="62"/>
                </a:cxn>
                <a:cxn ang="0">
                  <a:pos x="1587" y="55"/>
                </a:cxn>
                <a:cxn ang="0">
                  <a:pos x="1629" y="55"/>
                </a:cxn>
                <a:cxn ang="0">
                  <a:pos x="1667" y="55"/>
                </a:cxn>
                <a:cxn ang="0">
                  <a:pos x="1767" y="62"/>
                </a:cxn>
                <a:cxn ang="0">
                  <a:pos x="1874" y="62"/>
                </a:cxn>
                <a:cxn ang="0">
                  <a:pos x="1975" y="49"/>
                </a:cxn>
                <a:cxn ang="0">
                  <a:pos x="2082" y="41"/>
                </a:cxn>
                <a:cxn ang="0">
                  <a:pos x="2189" y="27"/>
                </a:cxn>
                <a:cxn ang="0">
                  <a:pos x="2296" y="14"/>
                </a:cxn>
                <a:cxn ang="0">
                  <a:pos x="2402" y="6"/>
                </a:cxn>
                <a:cxn ang="0">
                  <a:pos x="2506" y="0"/>
                </a:cxn>
                <a:cxn ang="0">
                  <a:pos x="2562" y="360"/>
                </a:cxn>
              </a:cxnLst>
              <a:rect l="0" t="0" r="r" b="b"/>
              <a:pathLst>
                <a:path w="2562" h="487">
                  <a:moveTo>
                    <a:pt x="2562" y="360"/>
                  </a:moveTo>
                  <a:lnTo>
                    <a:pt x="2514" y="373"/>
                  </a:lnTo>
                  <a:lnTo>
                    <a:pt x="2476" y="380"/>
                  </a:lnTo>
                  <a:lnTo>
                    <a:pt x="2434" y="387"/>
                  </a:lnTo>
                  <a:lnTo>
                    <a:pt x="2396" y="394"/>
                  </a:lnTo>
                  <a:lnTo>
                    <a:pt x="2355" y="401"/>
                  </a:lnTo>
                  <a:lnTo>
                    <a:pt x="2313" y="407"/>
                  </a:lnTo>
                  <a:lnTo>
                    <a:pt x="2269" y="421"/>
                  </a:lnTo>
                  <a:lnTo>
                    <a:pt x="2226" y="435"/>
                  </a:lnTo>
                  <a:lnTo>
                    <a:pt x="2088" y="442"/>
                  </a:lnTo>
                  <a:lnTo>
                    <a:pt x="1953" y="456"/>
                  </a:lnTo>
                  <a:lnTo>
                    <a:pt x="1815" y="467"/>
                  </a:lnTo>
                  <a:lnTo>
                    <a:pt x="1681" y="473"/>
                  </a:lnTo>
                  <a:lnTo>
                    <a:pt x="1543" y="487"/>
                  </a:lnTo>
                  <a:lnTo>
                    <a:pt x="1400" y="487"/>
                  </a:lnTo>
                  <a:lnTo>
                    <a:pt x="1335" y="481"/>
                  </a:lnTo>
                  <a:lnTo>
                    <a:pt x="1262" y="473"/>
                  </a:lnTo>
                  <a:lnTo>
                    <a:pt x="1193" y="459"/>
                  </a:lnTo>
                  <a:lnTo>
                    <a:pt x="1120" y="449"/>
                  </a:lnTo>
                  <a:lnTo>
                    <a:pt x="982" y="449"/>
                  </a:lnTo>
                  <a:lnTo>
                    <a:pt x="834" y="442"/>
                  </a:lnTo>
                  <a:lnTo>
                    <a:pt x="696" y="435"/>
                  </a:lnTo>
                  <a:lnTo>
                    <a:pt x="547" y="415"/>
                  </a:lnTo>
                  <a:lnTo>
                    <a:pt x="409" y="394"/>
                  </a:lnTo>
                  <a:lnTo>
                    <a:pt x="274" y="360"/>
                  </a:lnTo>
                  <a:lnTo>
                    <a:pt x="139" y="321"/>
                  </a:lnTo>
                  <a:lnTo>
                    <a:pt x="14" y="266"/>
                  </a:lnTo>
                  <a:lnTo>
                    <a:pt x="14" y="248"/>
                  </a:lnTo>
                  <a:lnTo>
                    <a:pt x="14" y="228"/>
                  </a:lnTo>
                  <a:lnTo>
                    <a:pt x="14" y="207"/>
                  </a:lnTo>
                  <a:lnTo>
                    <a:pt x="8" y="187"/>
                  </a:lnTo>
                  <a:lnTo>
                    <a:pt x="8" y="170"/>
                  </a:lnTo>
                  <a:lnTo>
                    <a:pt x="0" y="148"/>
                  </a:lnTo>
                  <a:lnTo>
                    <a:pt x="0" y="127"/>
                  </a:lnTo>
                  <a:lnTo>
                    <a:pt x="8" y="100"/>
                  </a:lnTo>
                  <a:lnTo>
                    <a:pt x="167" y="107"/>
                  </a:lnTo>
                  <a:lnTo>
                    <a:pt x="333" y="107"/>
                  </a:lnTo>
                  <a:lnTo>
                    <a:pt x="502" y="107"/>
                  </a:lnTo>
                  <a:lnTo>
                    <a:pt x="661" y="107"/>
                  </a:lnTo>
                  <a:lnTo>
                    <a:pt x="827" y="107"/>
                  </a:lnTo>
                  <a:lnTo>
                    <a:pt x="993" y="100"/>
                  </a:lnTo>
                  <a:lnTo>
                    <a:pt x="1169" y="100"/>
                  </a:lnTo>
                  <a:lnTo>
                    <a:pt x="1342" y="93"/>
                  </a:lnTo>
                  <a:lnTo>
                    <a:pt x="1380" y="79"/>
                  </a:lnTo>
                  <a:lnTo>
                    <a:pt x="1422" y="76"/>
                  </a:lnTo>
                  <a:lnTo>
                    <a:pt x="1460" y="69"/>
                  </a:lnTo>
                  <a:lnTo>
                    <a:pt x="1501" y="62"/>
                  </a:lnTo>
                  <a:lnTo>
                    <a:pt x="1549" y="62"/>
                  </a:lnTo>
                  <a:lnTo>
                    <a:pt x="1587" y="55"/>
                  </a:lnTo>
                  <a:lnTo>
                    <a:pt x="1629" y="55"/>
                  </a:lnTo>
                  <a:lnTo>
                    <a:pt x="1667" y="55"/>
                  </a:lnTo>
                  <a:lnTo>
                    <a:pt x="1767" y="62"/>
                  </a:lnTo>
                  <a:lnTo>
                    <a:pt x="1874" y="62"/>
                  </a:lnTo>
                  <a:lnTo>
                    <a:pt x="1975" y="49"/>
                  </a:lnTo>
                  <a:lnTo>
                    <a:pt x="2082" y="41"/>
                  </a:lnTo>
                  <a:lnTo>
                    <a:pt x="2189" y="27"/>
                  </a:lnTo>
                  <a:lnTo>
                    <a:pt x="2296" y="14"/>
                  </a:lnTo>
                  <a:lnTo>
                    <a:pt x="2402" y="6"/>
                  </a:lnTo>
                  <a:lnTo>
                    <a:pt x="2506" y="0"/>
                  </a:lnTo>
                  <a:lnTo>
                    <a:pt x="2562" y="360"/>
                  </a:lnTo>
                  <a:close/>
                </a:path>
              </a:pathLst>
            </a:custGeom>
            <a:solidFill>
              <a:srgbClr val="97A1A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8243" name="Freeform 51"/>
            <p:cNvSpPr>
              <a:spLocks/>
            </p:cNvSpPr>
            <p:nvPr/>
          </p:nvSpPr>
          <p:spPr bwMode="auto">
            <a:xfrm>
              <a:off x="2686" y="3023"/>
              <a:ext cx="282" cy="310"/>
            </a:xfrm>
            <a:custGeom>
              <a:avLst/>
              <a:gdLst/>
              <a:ahLst/>
              <a:cxnLst>
                <a:cxn ang="0">
                  <a:pos x="1422" y="0"/>
                </a:cxn>
                <a:cxn ang="0">
                  <a:pos x="1469" y="213"/>
                </a:cxn>
                <a:cxn ang="0">
                  <a:pos x="1504" y="424"/>
                </a:cxn>
                <a:cxn ang="0">
                  <a:pos x="1529" y="639"/>
                </a:cxn>
                <a:cxn ang="0">
                  <a:pos x="1556" y="859"/>
                </a:cxn>
                <a:cxn ang="0">
                  <a:pos x="1577" y="1081"/>
                </a:cxn>
                <a:cxn ang="0">
                  <a:pos x="1604" y="1299"/>
                </a:cxn>
                <a:cxn ang="0">
                  <a:pos x="1642" y="1513"/>
                </a:cxn>
                <a:cxn ang="0">
                  <a:pos x="1691" y="1728"/>
                </a:cxn>
                <a:cxn ang="0">
                  <a:pos x="1670" y="1740"/>
                </a:cxn>
                <a:cxn ang="0">
                  <a:pos x="1649" y="1748"/>
                </a:cxn>
                <a:cxn ang="0">
                  <a:pos x="1629" y="1751"/>
                </a:cxn>
                <a:cxn ang="0">
                  <a:pos x="1612" y="1765"/>
                </a:cxn>
                <a:cxn ang="0">
                  <a:pos x="1590" y="1779"/>
                </a:cxn>
                <a:cxn ang="0">
                  <a:pos x="1570" y="1792"/>
                </a:cxn>
                <a:cxn ang="0">
                  <a:pos x="1556" y="1806"/>
                </a:cxn>
                <a:cxn ang="0">
                  <a:pos x="1549" y="1827"/>
                </a:cxn>
                <a:cxn ang="0">
                  <a:pos x="1356" y="1841"/>
                </a:cxn>
                <a:cxn ang="0">
                  <a:pos x="1162" y="1848"/>
                </a:cxn>
                <a:cxn ang="0">
                  <a:pos x="961" y="1858"/>
                </a:cxn>
                <a:cxn ang="0">
                  <a:pos x="761" y="1858"/>
                </a:cxn>
                <a:cxn ang="0">
                  <a:pos x="661" y="1852"/>
                </a:cxn>
                <a:cxn ang="0">
                  <a:pos x="564" y="1848"/>
                </a:cxn>
                <a:cxn ang="0">
                  <a:pos x="464" y="1841"/>
                </a:cxn>
                <a:cxn ang="0">
                  <a:pos x="371" y="1820"/>
                </a:cxn>
                <a:cxn ang="0">
                  <a:pos x="277" y="1800"/>
                </a:cxn>
                <a:cxn ang="0">
                  <a:pos x="184" y="1772"/>
                </a:cxn>
                <a:cxn ang="0">
                  <a:pos x="94" y="1740"/>
                </a:cxn>
                <a:cxn ang="0">
                  <a:pos x="8" y="1699"/>
                </a:cxn>
                <a:cxn ang="0">
                  <a:pos x="0" y="1486"/>
                </a:cxn>
                <a:cxn ang="0">
                  <a:pos x="14" y="1278"/>
                </a:cxn>
                <a:cxn ang="0">
                  <a:pos x="28" y="1074"/>
                </a:cxn>
                <a:cxn ang="0">
                  <a:pos x="49" y="859"/>
                </a:cxn>
                <a:cxn ang="0">
                  <a:pos x="77" y="652"/>
                </a:cxn>
                <a:cxn ang="0">
                  <a:pos x="101" y="444"/>
                </a:cxn>
                <a:cxn ang="0">
                  <a:pos x="129" y="237"/>
                </a:cxn>
                <a:cxn ang="0">
                  <a:pos x="149" y="27"/>
                </a:cxn>
                <a:cxn ang="0">
                  <a:pos x="215" y="20"/>
                </a:cxn>
                <a:cxn ang="0">
                  <a:pos x="288" y="12"/>
                </a:cxn>
                <a:cxn ang="0">
                  <a:pos x="357" y="12"/>
                </a:cxn>
                <a:cxn ang="0">
                  <a:pos x="429" y="20"/>
                </a:cxn>
                <a:cxn ang="0">
                  <a:pos x="567" y="34"/>
                </a:cxn>
                <a:cxn ang="0">
                  <a:pos x="716" y="44"/>
                </a:cxn>
                <a:cxn ang="0">
                  <a:pos x="861" y="58"/>
                </a:cxn>
                <a:cxn ang="0">
                  <a:pos x="1010" y="58"/>
                </a:cxn>
                <a:cxn ang="0">
                  <a:pos x="1076" y="58"/>
                </a:cxn>
                <a:cxn ang="0">
                  <a:pos x="1148" y="44"/>
                </a:cxn>
                <a:cxn ang="0">
                  <a:pos x="1224" y="34"/>
                </a:cxn>
                <a:cxn ang="0">
                  <a:pos x="1296" y="12"/>
                </a:cxn>
                <a:cxn ang="0">
                  <a:pos x="1310" y="12"/>
                </a:cxn>
                <a:cxn ang="0">
                  <a:pos x="1324" y="12"/>
                </a:cxn>
                <a:cxn ang="0">
                  <a:pos x="1342" y="12"/>
                </a:cxn>
                <a:cxn ang="0">
                  <a:pos x="1356" y="12"/>
                </a:cxn>
                <a:cxn ang="0">
                  <a:pos x="1376" y="12"/>
                </a:cxn>
                <a:cxn ang="0">
                  <a:pos x="1390" y="12"/>
                </a:cxn>
                <a:cxn ang="0">
                  <a:pos x="1411" y="6"/>
                </a:cxn>
                <a:cxn ang="0">
                  <a:pos x="1422" y="0"/>
                </a:cxn>
              </a:cxnLst>
              <a:rect l="0" t="0" r="r" b="b"/>
              <a:pathLst>
                <a:path w="1691" h="1858">
                  <a:moveTo>
                    <a:pt x="1422" y="0"/>
                  </a:moveTo>
                  <a:lnTo>
                    <a:pt x="1469" y="213"/>
                  </a:lnTo>
                  <a:lnTo>
                    <a:pt x="1504" y="424"/>
                  </a:lnTo>
                  <a:lnTo>
                    <a:pt x="1529" y="639"/>
                  </a:lnTo>
                  <a:lnTo>
                    <a:pt x="1556" y="859"/>
                  </a:lnTo>
                  <a:lnTo>
                    <a:pt x="1577" y="1081"/>
                  </a:lnTo>
                  <a:lnTo>
                    <a:pt x="1604" y="1299"/>
                  </a:lnTo>
                  <a:lnTo>
                    <a:pt x="1642" y="1513"/>
                  </a:lnTo>
                  <a:lnTo>
                    <a:pt x="1691" y="1728"/>
                  </a:lnTo>
                  <a:lnTo>
                    <a:pt x="1670" y="1740"/>
                  </a:lnTo>
                  <a:lnTo>
                    <a:pt x="1649" y="1748"/>
                  </a:lnTo>
                  <a:lnTo>
                    <a:pt x="1629" y="1751"/>
                  </a:lnTo>
                  <a:lnTo>
                    <a:pt x="1612" y="1765"/>
                  </a:lnTo>
                  <a:lnTo>
                    <a:pt x="1590" y="1779"/>
                  </a:lnTo>
                  <a:lnTo>
                    <a:pt x="1570" y="1792"/>
                  </a:lnTo>
                  <a:lnTo>
                    <a:pt x="1556" y="1806"/>
                  </a:lnTo>
                  <a:lnTo>
                    <a:pt x="1549" y="1827"/>
                  </a:lnTo>
                  <a:lnTo>
                    <a:pt x="1356" y="1841"/>
                  </a:lnTo>
                  <a:lnTo>
                    <a:pt x="1162" y="1848"/>
                  </a:lnTo>
                  <a:lnTo>
                    <a:pt x="961" y="1858"/>
                  </a:lnTo>
                  <a:lnTo>
                    <a:pt x="761" y="1858"/>
                  </a:lnTo>
                  <a:lnTo>
                    <a:pt x="661" y="1852"/>
                  </a:lnTo>
                  <a:lnTo>
                    <a:pt x="564" y="1848"/>
                  </a:lnTo>
                  <a:lnTo>
                    <a:pt x="464" y="1841"/>
                  </a:lnTo>
                  <a:lnTo>
                    <a:pt x="371" y="1820"/>
                  </a:lnTo>
                  <a:lnTo>
                    <a:pt x="277" y="1800"/>
                  </a:lnTo>
                  <a:lnTo>
                    <a:pt x="184" y="1772"/>
                  </a:lnTo>
                  <a:lnTo>
                    <a:pt x="94" y="1740"/>
                  </a:lnTo>
                  <a:lnTo>
                    <a:pt x="8" y="1699"/>
                  </a:lnTo>
                  <a:lnTo>
                    <a:pt x="0" y="1486"/>
                  </a:lnTo>
                  <a:lnTo>
                    <a:pt x="14" y="1278"/>
                  </a:lnTo>
                  <a:lnTo>
                    <a:pt x="28" y="1074"/>
                  </a:lnTo>
                  <a:lnTo>
                    <a:pt x="49" y="859"/>
                  </a:lnTo>
                  <a:lnTo>
                    <a:pt x="77" y="652"/>
                  </a:lnTo>
                  <a:lnTo>
                    <a:pt x="101" y="444"/>
                  </a:lnTo>
                  <a:lnTo>
                    <a:pt x="129" y="237"/>
                  </a:lnTo>
                  <a:lnTo>
                    <a:pt x="149" y="27"/>
                  </a:lnTo>
                  <a:lnTo>
                    <a:pt x="215" y="20"/>
                  </a:lnTo>
                  <a:lnTo>
                    <a:pt x="288" y="12"/>
                  </a:lnTo>
                  <a:lnTo>
                    <a:pt x="357" y="12"/>
                  </a:lnTo>
                  <a:lnTo>
                    <a:pt x="429" y="20"/>
                  </a:lnTo>
                  <a:lnTo>
                    <a:pt x="567" y="34"/>
                  </a:lnTo>
                  <a:lnTo>
                    <a:pt x="716" y="44"/>
                  </a:lnTo>
                  <a:lnTo>
                    <a:pt x="861" y="58"/>
                  </a:lnTo>
                  <a:lnTo>
                    <a:pt x="1010" y="58"/>
                  </a:lnTo>
                  <a:lnTo>
                    <a:pt x="1076" y="58"/>
                  </a:lnTo>
                  <a:lnTo>
                    <a:pt x="1148" y="44"/>
                  </a:lnTo>
                  <a:lnTo>
                    <a:pt x="1224" y="34"/>
                  </a:lnTo>
                  <a:lnTo>
                    <a:pt x="1296" y="12"/>
                  </a:lnTo>
                  <a:lnTo>
                    <a:pt x="1310" y="12"/>
                  </a:lnTo>
                  <a:lnTo>
                    <a:pt x="1324" y="12"/>
                  </a:lnTo>
                  <a:lnTo>
                    <a:pt x="1342" y="12"/>
                  </a:lnTo>
                  <a:lnTo>
                    <a:pt x="1356" y="12"/>
                  </a:lnTo>
                  <a:lnTo>
                    <a:pt x="1376" y="12"/>
                  </a:lnTo>
                  <a:lnTo>
                    <a:pt x="1390" y="12"/>
                  </a:lnTo>
                  <a:lnTo>
                    <a:pt x="1411" y="6"/>
                  </a:lnTo>
                  <a:lnTo>
                    <a:pt x="1422" y="0"/>
                  </a:lnTo>
                  <a:close/>
                </a:path>
              </a:pathLst>
            </a:custGeom>
            <a:solidFill>
              <a:srgbClr val="BFC4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8244" name="Freeform 52"/>
            <p:cNvSpPr>
              <a:spLocks/>
            </p:cNvSpPr>
            <p:nvPr/>
          </p:nvSpPr>
          <p:spPr bwMode="auto">
            <a:xfrm>
              <a:off x="3498" y="3273"/>
              <a:ext cx="339" cy="140"/>
            </a:xfrm>
            <a:custGeom>
              <a:avLst/>
              <a:gdLst/>
              <a:ahLst/>
              <a:cxnLst>
                <a:cxn ang="0">
                  <a:pos x="2029" y="574"/>
                </a:cxn>
                <a:cxn ang="0">
                  <a:pos x="1994" y="609"/>
                </a:cxn>
                <a:cxn ang="0">
                  <a:pos x="1956" y="632"/>
                </a:cxn>
                <a:cxn ang="0">
                  <a:pos x="1900" y="646"/>
                </a:cxn>
                <a:cxn ang="0">
                  <a:pos x="1828" y="681"/>
                </a:cxn>
                <a:cxn ang="0">
                  <a:pos x="1707" y="702"/>
                </a:cxn>
                <a:cxn ang="0">
                  <a:pos x="1586" y="725"/>
                </a:cxn>
                <a:cxn ang="0">
                  <a:pos x="1506" y="767"/>
                </a:cxn>
                <a:cxn ang="0">
                  <a:pos x="1468" y="816"/>
                </a:cxn>
                <a:cxn ang="0">
                  <a:pos x="1390" y="788"/>
                </a:cxn>
                <a:cxn ang="0">
                  <a:pos x="1255" y="702"/>
                </a:cxn>
                <a:cxn ang="0">
                  <a:pos x="1106" y="639"/>
                </a:cxn>
                <a:cxn ang="0">
                  <a:pos x="947" y="609"/>
                </a:cxn>
                <a:cxn ang="0">
                  <a:pos x="788" y="595"/>
                </a:cxn>
                <a:cxn ang="0">
                  <a:pos x="629" y="601"/>
                </a:cxn>
                <a:cxn ang="0">
                  <a:pos x="380" y="622"/>
                </a:cxn>
                <a:cxn ang="0">
                  <a:pos x="186" y="646"/>
                </a:cxn>
                <a:cxn ang="0">
                  <a:pos x="128" y="646"/>
                </a:cxn>
                <a:cxn ang="0">
                  <a:pos x="72" y="639"/>
                </a:cxn>
                <a:cxn ang="0">
                  <a:pos x="28" y="622"/>
                </a:cxn>
                <a:cxn ang="0">
                  <a:pos x="55" y="574"/>
                </a:cxn>
                <a:cxn ang="0">
                  <a:pos x="155" y="494"/>
                </a:cxn>
                <a:cxn ang="0">
                  <a:pos x="241" y="408"/>
                </a:cxn>
                <a:cxn ang="0">
                  <a:pos x="342" y="321"/>
                </a:cxn>
                <a:cxn ang="0">
                  <a:pos x="494" y="280"/>
                </a:cxn>
                <a:cxn ang="0">
                  <a:pos x="688" y="259"/>
                </a:cxn>
                <a:cxn ang="0">
                  <a:pos x="881" y="241"/>
                </a:cxn>
                <a:cxn ang="0">
                  <a:pos x="1074" y="214"/>
                </a:cxn>
                <a:cxn ang="0">
                  <a:pos x="1241" y="166"/>
                </a:cxn>
                <a:cxn ang="0">
                  <a:pos x="1376" y="79"/>
                </a:cxn>
                <a:cxn ang="0">
                  <a:pos x="1482" y="28"/>
                </a:cxn>
                <a:cxn ang="0">
                  <a:pos x="1555" y="7"/>
                </a:cxn>
                <a:cxn ang="0">
                  <a:pos x="1635" y="0"/>
                </a:cxn>
                <a:cxn ang="0">
                  <a:pos x="1714" y="7"/>
                </a:cxn>
                <a:cxn ang="0">
                  <a:pos x="1794" y="86"/>
                </a:cxn>
                <a:cxn ang="0">
                  <a:pos x="1856" y="229"/>
                </a:cxn>
                <a:cxn ang="0">
                  <a:pos x="1908" y="359"/>
                </a:cxn>
                <a:cxn ang="0">
                  <a:pos x="1987" y="488"/>
                </a:cxn>
              </a:cxnLst>
              <a:rect l="0" t="0" r="r" b="b"/>
              <a:pathLst>
                <a:path w="2036" h="840">
                  <a:moveTo>
                    <a:pt x="2036" y="546"/>
                  </a:moveTo>
                  <a:lnTo>
                    <a:pt x="2029" y="574"/>
                  </a:lnTo>
                  <a:lnTo>
                    <a:pt x="2015" y="595"/>
                  </a:lnTo>
                  <a:lnTo>
                    <a:pt x="1994" y="609"/>
                  </a:lnTo>
                  <a:lnTo>
                    <a:pt x="1973" y="622"/>
                  </a:lnTo>
                  <a:lnTo>
                    <a:pt x="1956" y="632"/>
                  </a:lnTo>
                  <a:lnTo>
                    <a:pt x="1929" y="639"/>
                  </a:lnTo>
                  <a:lnTo>
                    <a:pt x="1900" y="646"/>
                  </a:lnTo>
                  <a:lnTo>
                    <a:pt x="1880" y="661"/>
                  </a:lnTo>
                  <a:lnTo>
                    <a:pt x="1828" y="681"/>
                  </a:lnTo>
                  <a:lnTo>
                    <a:pt x="1770" y="695"/>
                  </a:lnTo>
                  <a:lnTo>
                    <a:pt x="1707" y="702"/>
                  </a:lnTo>
                  <a:lnTo>
                    <a:pt x="1649" y="716"/>
                  </a:lnTo>
                  <a:lnTo>
                    <a:pt x="1586" y="725"/>
                  </a:lnTo>
                  <a:lnTo>
                    <a:pt x="1534" y="753"/>
                  </a:lnTo>
                  <a:lnTo>
                    <a:pt x="1506" y="767"/>
                  </a:lnTo>
                  <a:lnTo>
                    <a:pt x="1486" y="788"/>
                  </a:lnTo>
                  <a:lnTo>
                    <a:pt x="1468" y="816"/>
                  </a:lnTo>
                  <a:lnTo>
                    <a:pt x="1454" y="840"/>
                  </a:lnTo>
                  <a:lnTo>
                    <a:pt x="1390" y="788"/>
                  </a:lnTo>
                  <a:lnTo>
                    <a:pt x="1320" y="739"/>
                  </a:lnTo>
                  <a:lnTo>
                    <a:pt x="1255" y="702"/>
                  </a:lnTo>
                  <a:lnTo>
                    <a:pt x="1182" y="667"/>
                  </a:lnTo>
                  <a:lnTo>
                    <a:pt x="1106" y="639"/>
                  </a:lnTo>
                  <a:lnTo>
                    <a:pt x="1027" y="622"/>
                  </a:lnTo>
                  <a:lnTo>
                    <a:pt x="947" y="609"/>
                  </a:lnTo>
                  <a:lnTo>
                    <a:pt x="867" y="601"/>
                  </a:lnTo>
                  <a:lnTo>
                    <a:pt x="788" y="595"/>
                  </a:lnTo>
                  <a:lnTo>
                    <a:pt x="708" y="595"/>
                  </a:lnTo>
                  <a:lnTo>
                    <a:pt x="629" y="601"/>
                  </a:lnTo>
                  <a:lnTo>
                    <a:pt x="539" y="601"/>
                  </a:lnTo>
                  <a:lnTo>
                    <a:pt x="380" y="622"/>
                  </a:lnTo>
                  <a:lnTo>
                    <a:pt x="221" y="646"/>
                  </a:lnTo>
                  <a:lnTo>
                    <a:pt x="186" y="646"/>
                  </a:lnTo>
                  <a:lnTo>
                    <a:pt x="158" y="646"/>
                  </a:lnTo>
                  <a:lnTo>
                    <a:pt x="128" y="646"/>
                  </a:lnTo>
                  <a:lnTo>
                    <a:pt x="100" y="639"/>
                  </a:lnTo>
                  <a:lnTo>
                    <a:pt x="72" y="639"/>
                  </a:lnTo>
                  <a:lnTo>
                    <a:pt x="48" y="632"/>
                  </a:lnTo>
                  <a:lnTo>
                    <a:pt x="28" y="622"/>
                  </a:lnTo>
                  <a:lnTo>
                    <a:pt x="0" y="609"/>
                  </a:lnTo>
                  <a:lnTo>
                    <a:pt x="55" y="574"/>
                  </a:lnTo>
                  <a:lnTo>
                    <a:pt x="106" y="540"/>
                  </a:lnTo>
                  <a:lnTo>
                    <a:pt x="155" y="494"/>
                  </a:lnTo>
                  <a:lnTo>
                    <a:pt x="193" y="453"/>
                  </a:lnTo>
                  <a:lnTo>
                    <a:pt x="241" y="408"/>
                  </a:lnTo>
                  <a:lnTo>
                    <a:pt x="287" y="359"/>
                  </a:lnTo>
                  <a:lnTo>
                    <a:pt x="342" y="321"/>
                  </a:lnTo>
                  <a:lnTo>
                    <a:pt x="394" y="280"/>
                  </a:lnTo>
                  <a:lnTo>
                    <a:pt x="494" y="280"/>
                  </a:lnTo>
                  <a:lnTo>
                    <a:pt x="587" y="273"/>
                  </a:lnTo>
                  <a:lnTo>
                    <a:pt x="688" y="259"/>
                  </a:lnTo>
                  <a:lnTo>
                    <a:pt x="780" y="249"/>
                  </a:lnTo>
                  <a:lnTo>
                    <a:pt x="881" y="241"/>
                  </a:lnTo>
                  <a:lnTo>
                    <a:pt x="975" y="229"/>
                  </a:lnTo>
                  <a:lnTo>
                    <a:pt x="1074" y="214"/>
                  </a:lnTo>
                  <a:lnTo>
                    <a:pt x="1175" y="200"/>
                  </a:lnTo>
                  <a:lnTo>
                    <a:pt x="1241" y="166"/>
                  </a:lnTo>
                  <a:lnTo>
                    <a:pt x="1306" y="128"/>
                  </a:lnTo>
                  <a:lnTo>
                    <a:pt x="1376" y="79"/>
                  </a:lnTo>
                  <a:lnTo>
                    <a:pt x="1448" y="48"/>
                  </a:lnTo>
                  <a:lnTo>
                    <a:pt x="1482" y="28"/>
                  </a:lnTo>
                  <a:lnTo>
                    <a:pt x="1520" y="14"/>
                  </a:lnTo>
                  <a:lnTo>
                    <a:pt x="1555" y="7"/>
                  </a:lnTo>
                  <a:lnTo>
                    <a:pt x="1593" y="0"/>
                  </a:lnTo>
                  <a:lnTo>
                    <a:pt x="1635" y="0"/>
                  </a:lnTo>
                  <a:lnTo>
                    <a:pt x="1676" y="0"/>
                  </a:lnTo>
                  <a:lnTo>
                    <a:pt x="1714" y="7"/>
                  </a:lnTo>
                  <a:lnTo>
                    <a:pt x="1756" y="28"/>
                  </a:lnTo>
                  <a:lnTo>
                    <a:pt x="1794" y="86"/>
                  </a:lnTo>
                  <a:lnTo>
                    <a:pt x="1822" y="155"/>
                  </a:lnTo>
                  <a:lnTo>
                    <a:pt x="1856" y="229"/>
                  </a:lnTo>
                  <a:lnTo>
                    <a:pt x="1880" y="293"/>
                  </a:lnTo>
                  <a:lnTo>
                    <a:pt x="1908" y="359"/>
                  </a:lnTo>
                  <a:lnTo>
                    <a:pt x="1943" y="428"/>
                  </a:lnTo>
                  <a:lnTo>
                    <a:pt x="1987" y="488"/>
                  </a:lnTo>
                  <a:lnTo>
                    <a:pt x="2036" y="546"/>
                  </a:lnTo>
                  <a:close/>
                </a:path>
              </a:pathLst>
            </a:custGeom>
            <a:solidFill>
              <a:srgbClr val="9966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8245" name="Freeform 53"/>
            <p:cNvSpPr>
              <a:spLocks/>
            </p:cNvSpPr>
            <p:nvPr/>
          </p:nvSpPr>
          <p:spPr bwMode="auto">
            <a:xfrm>
              <a:off x="3138" y="3306"/>
              <a:ext cx="80" cy="147"/>
            </a:xfrm>
            <a:custGeom>
              <a:avLst/>
              <a:gdLst/>
              <a:ahLst/>
              <a:cxnLst>
                <a:cxn ang="0">
                  <a:pos x="314" y="14"/>
                </a:cxn>
                <a:cxn ang="0">
                  <a:pos x="314" y="59"/>
                </a:cxn>
                <a:cxn ang="0">
                  <a:pos x="301" y="101"/>
                </a:cxn>
                <a:cxn ang="0">
                  <a:pos x="280" y="149"/>
                </a:cxn>
                <a:cxn ang="0">
                  <a:pos x="259" y="194"/>
                </a:cxn>
                <a:cxn ang="0">
                  <a:pos x="253" y="214"/>
                </a:cxn>
                <a:cxn ang="0">
                  <a:pos x="245" y="236"/>
                </a:cxn>
                <a:cxn ang="0">
                  <a:pos x="245" y="253"/>
                </a:cxn>
                <a:cxn ang="0">
                  <a:pos x="253" y="274"/>
                </a:cxn>
                <a:cxn ang="0">
                  <a:pos x="267" y="288"/>
                </a:cxn>
                <a:cxn ang="0">
                  <a:pos x="280" y="308"/>
                </a:cxn>
                <a:cxn ang="0">
                  <a:pos x="308" y="322"/>
                </a:cxn>
                <a:cxn ang="0">
                  <a:pos x="339" y="335"/>
                </a:cxn>
                <a:cxn ang="0">
                  <a:pos x="366" y="329"/>
                </a:cxn>
                <a:cxn ang="0">
                  <a:pos x="388" y="329"/>
                </a:cxn>
                <a:cxn ang="0">
                  <a:pos x="401" y="340"/>
                </a:cxn>
                <a:cxn ang="0">
                  <a:pos x="408" y="353"/>
                </a:cxn>
                <a:cxn ang="0">
                  <a:pos x="415" y="367"/>
                </a:cxn>
                <a:cxn ang="0">
                  <a:pos x="422" y="387"/>
                </a:cxn>
                <a:cxn ang="0">
                  <a:pos x="432" y="409"/>
                </a:cxn>
                <a:cxn ang="0">
                  <a:pos x="440" y="422"/>
                </a:cxn>
                <a:cxn ang="0">
                  <a:pos x="440" y="481"/>
                </a:cxn>
                <a:cxn ang="0">
                  <a:pos x="440" y="539"/>
                </a:cxn>
                <a:cxn ang="0">
                  <a:pos x="440" y="602"/>
                </a:cxn>
                <a:cxn ang="0">
                  <a:pos x="440" y="660"/>
                </a:cxn>
                <a:cxn ang="0">
                  <a:pos x="446" y="715"/>
                </a:cxn>
                <a:cxn ang="0">
                  <a:pos x="453" y="775"/>
                </a:cxn>
                <a:cxn ang="0">
                  <a:pos x="460" y="827"/>
                </a:cxn>
                <a:cxn ang="0">
                  <a:pos x="481" y="882"/>
                </a:cxn>
                <a:cxn ang="0">
                  <a:pos x="440" y="882"/>
                </a:cxn>
                <a:cxn ang="0">
                  <a:pos x="21" y="547"/>
                </a:cxn>
                <a:cxn ang="0">
                  <a:pos x="8" y="516"/>
                </a:cxn>
                <a:cxn ang="0">
                  <a:pos x="0" y="473"/>
                </a:cxn>
                <a:cxn ang="0">
                  <a:pos x="0" y="439"/>
                </a:cxn>
                <a:cxn ang="0">
                  <a:pos x="0" y="409"/>
                </a:cxn>
                <a:cxn ang="0">
                  <a:pos x="14" y="340"/>
                </a:cxn>
                <a:cxn ang="0">
                  <a:pos x="35" y="266"/>
                </a:cxn>
                <a:cxn ang="0">
                  <a:pos x="60" y="201"/>
                </a:cxn>
                <a:cxn ang="0">
                  <a:pos x="87" y="135"/>
                </a:cxn>
                <a:cxn ang="0">
                  <a:pos x="115" y="66"/>
                </a:cxn>
                <a:cxn ang="0">
                  <a:pos x="135" y="0"/>
                </a:cxn>
                <a:cxn ang="0">
                  <a:pos x="152" y="7"/>
                </a:cxn>
                <a:cxn ang="0">
                  <a:pos x="173" y="14"/>
                </a:cxn>
                <a:cxn ang="0">
                  <a:pos x="201" y="14"/>
                </a:cxn>
                <a:cxn ang="0">
                  <a:pos x="222" y="14"/>
                </a:cxn>
                <a:cxn ang="0">
                  <a:pos x="239" y="14"/>
                </a:cxn>
                <a:cxn ang="0">
                  <a:pos x="267" y="14"/>
                </a:cxn>
                <a:cxn ang="0">
                  <a:pos x="287" y="14"/>
                </a:cxn>
                <a:cxn ang="0">
                  <a:pos x="314" y="14"/>
                </a:cxn>
              </a:cxnLst>
              <a:rect l="0" t="0" r="r" b="b"/>
              <a:pathLst>
                <a:path w="481" h="882">
                  <a:moveTo>
                    <a:pt x="314" y="14"/>
                  </a:moveTo>
                  <a:lnTo>
                    <a:pt x="314" y="59"/>
                  </a:lnTo>
                  <a:lnTo>
                    <a:pt x="301" y="101"/>
                  </a:lnTo>
                  <a:lnTo>
                    <a:pt x="280" y="149"/>
                  </a:lnTo>
                  <a:lnTo>
                    <a:pt x="259" y="194"/>
                  </a:lnTo>
                  <a:lnTo>
                    <a:pt x="253" y="214"/>
                  </a:lnTo>
                  <a:lnTo>
                    <a:pt x="245" y="236"/>
                  </a:lnTo>
                  <a:lnTo>
                    <a:pt x="245" y="253"/>
                  </a:lnTo>
                  <a:lnTo>
                    <a:pt x="253" y="274"/>
                  </a:lnTo>
                  <a:lnTo>
                    <a:pt x="267" y="288"/>
                  </a:lnTo>
                  <a:lnTo>
                    <a:pt x="280" y="308"/>
                  </a:lnTo>
                  <a:lnTo>
                    <a:pt x="308" y="322"/>
                  </a:lnTo>
                  <a:lnTo>
                    <a:pt x="339" y="335"/>
                  </a:lnTo>
                  <a:lnTo>
                    <a:pt x="366" y="329"/>
                  </a:lnTo>
                  <a:lnTo>
                    <a:pt x="388" y="329"/>
                  </a:lnTo>
                  <a:lnTo>
                    <a:pt x="401" y="340"/>
                  </a:lnTo>
                  <a:lnTo>
                    <a:pt x="408" y="353"/>
                  </a:lnTo>
                  <a:lnTo>
                    <a:pt x="415" y="367"/>
                  </a:lnTo>
                  <a:lnTo>
                    <a:pt x="422" y="387"/>
                  </a:lnTo>
                  <a:lnTo>
                    <a:pt x="432" y="409"/>
                  </a:lnTo>
                  <a:lnTo>
                    <a:pt x="440" y="422"/>
                  </a:lnTo>
                  <a:lnTo>
                    <a:pt x="440" y="481"/>
                  </a:lnTo>
                  <a:lnTo>
                    <a:pt x="440" y="539"/>
                  </a:lnTo>
                  <a:lnTo>
                    <a:pt x="440" y="602"/>
                  </a:lnTo>
                  <a:lnTo>
                    <a:pt x="440" y="660"/>
                  </a:lnTo>
                  <a:lnTo>
                    <a:pt x="446" y="715"/>
                  </a:lnTo>
                  <a:lnTo>
                    <a:pt x="453" y="775"/>
                  </a:lnTo>
                  <a:lnTo>
                    <a:pt x="460" y="827"/>
                  </a:lnTo>
                  <a:lnTo>
                    <a:pt x="481" y="882"/>
                  </a:lnTo>
                  <a:lnTo>
                    <a:pt x="440" y="882"/>
                  </a:lnTo>
                  <a:lnTo>
                    <a:pt x="21" y="547"/>
                  </a:lnTo>
                  <a:lnTo>
                    <a:pt x="8" y="516"/>
                  </a:lnTo>
                  <a:lnTo>
                    <a:pt x="0" y="473"/>
                  </a:lnTo>
                  <a:lnTo>
                    <a:pt x="0" y="439"/>
                  </a:lnTo>
                  <a:lnTo>
                    <a:pt x="0" y="409"/>
                  </a:lnTo>
                  <a:lnTo>
                    <a:pt x="14" y="340"/>
                  </a:lnTo>
                  <a:lnTo>
                    <a:pt x="35" y="266"/>
                  </a:lnTo>
                  <a:lnTo>
                    <a:pt x="60" y="201"/>
                  </a:lnTo>
                  <a:lnTo>
                    <a:pt x="87" y="135"/>
                  </a:lnTo>
                  <a:lnTo>
                    <a:pt x="115" y="66"/>
                  </a:lnTo>
                  <a:lnTo>
                    <a:pt x="135" y="0"/>
                  </a:lnTo>
                  <a:lnTo>
                    <a:pt x="152" y="7"/>
                  </a:lnTo>
                  <a:lnTo>
                    <a:pt x="173" y="14"/>
                  </a:lnTo>
                  <a:lnTo>
                    <a:pt x="201" y="14"/>
                  </a:lnTo>
                  <a:lnTo>
                    <a:pt x="222" y="14"/>
                  </a:lnTo>
                  <a:lnTo>
                    <a:pt x="239" y="14"/>
                  </a:lnTo>
                  <a:lnTo>
                    <a:pt x="267" y="14"/>
                  </a:lnTo>
                  <a:lnTo>
                    <a:pt x="287" y="14"/>
                  </a:lnTo>
                  <a:lnTo>
                    <a:pt x="314" y="14"/>
                  </a:lnTo>
                  <a:close/>
                </a:path>
              </a:pathLst>
            </a:custGeom>
            <a:solidFill>
              <a:srgbClr val="AB5C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8246" name="Freeform 54"/>
            <p:cNvSpPr>
              <a:spLocks/>
            </p:cNvSpPr>
            <p:nvPr/>
          </p:nvSpPr>
          <p:spPr bwMode="auto">
            <a:xfrm>
              <a:off x="3227" y="3313"/>
              <a:ext cx="511" cy="230"/>
            </a:xfrm>
            <a:custGeom>
              <a:avLst/>
              <a:gdLst/>
              <a:ahLst/>
              <a:cxnLst>
                <a:cxn ang="0">
                  <a:pos x="2047" y="547"/>
                </a:cxn>
                <a:cxn ang="0">
                  <a:pos x="2119" y="533"/>
                </a:cxn>
                <a:cxn ang="0">
                  <a:pos x="2198" y="533"/>
                </a:cxn>
                <a:cxn ang="0">
                  <a:pos x="2278" y="526"/>
                </a:cxn>
                <a:cxn ang="0">
                  <a:pos x="2399" y="512"/>
                </a:cxn>
                <a:cxn ang="0">
                  <a:pos x="2565" y="526"/>
                </a:cxn>
                <a:cxn ang="0">
                  <a:pos x="2727" y="567"/>
                </a:cxn>
                <a:cxn ang="0">
                  <a:pos x="2872" y="647"/>
                </a:cxn>
                <a:cxn ang="0">
                  <a:pos x="2972" y="754"/>
                </a:cxn>
                <a:cxn ang="0">
                  <a:pos x="3032" y="872"/>
                </a:cxn>
                <a:cxn ang="0">
                  <a:pos x="3059" y="1007"/>
                </a:cxn>
                <a:cxn ang="0">
                  <a:pos x="3059" y="1141"/>
                </a:cxn>
                <a:cxn ang="0">
                  <a:pos x="3024" y="1227"/>
                </a:cxn>
                <a:cxn ang="0">
                  <a:pos x="3001" y="1273"/>
                </a:cxn>
                <a:cxn ang="0">
                  <a:pos x="2972" y="1314"/>
                </a:cxn>
                <a:cxn ang="0">
                  <a:pos x="2931" y="1345"/>
                </a:cxn>
                <a:cxn ang="0">
                  <a:pos x="2845" y="1366"/>
                </a:cxn>
                <a:cxn ang="0">
                  <a:pos x="2727" y="1380"/>
                </a:cxn>
                <a:cxn ang="0">
                  <a:pos x="2544" y="1359"/>
                </a:cxn>
                <a:cxn ang="0">
                  <a:pos x="2313" y="1307"/>
                </a:cxn>
                <a:cxn ang="0">
                  <a:pos x="2085" y="1241"/>
                </a:cxn>
                <a:cxn ang="0">
                  <a:pos x="1946" y="1193"/>
                </a:cxn>
                <a:cxn ang="0">
                  <a:pos x="1904" y="1172"/>
                </a:cxn>
                <a:cxn ang="0">
                  <a:pos x="1866" y="1149"/>
                </a:cxn>
                <a:cxn ang="0">
                  <a:pos x="1818" y="1134"/>
                </a:cxn>
                <a:cxn ang="0">
                  <a:pos x="1711" y="1072"/>
                </a:cxn>
                <a:cxn ang="0">
                  <a:pos x="1546" y="962"/>
                </a:cxn>
                <a:cxn ang="0">
                  <a:pos x="1379" y="855"/>
                </a:cxn>
                <a:cxn ang="0">
                  <a:pos x="1193" y="772"/>
                </a:cxn>
                <a:cxn ang="0">
                  <a:pos x="965" y="734"/>
                </a:cxn>
                <a:cxn ang="0">
                  <a:pos x="705" y="692"/>
                </a:cxn>
                <a:cxn ang="0">
                  <a:pos x="440" y="668"/>
                </a:cxn>
                <a:cxn ang="0">
                  <a:pos x="184" y="640"/>
                </a:cxn>
                <a:cxn ang="0">
                  <a:pos x="63" y="640"/>
                </a:cxn>
                <a:cxn ang="0">
                  <a:pos x="49" y="654"/>
                </a:cxn>
                <a:cxn ang="0">
                  <a:pos x="42" y="661"/>
                </a:cxn>
                <a:cxn ang="0">
                  <a:pos x="42" y="674"/>
                </a:cxn>
                <a:cxn ang="0">
                  <a:pos x="8" y="627"/>
                </a:cxn>
                <a:cxn ang="0">
                  <a:pos x="0" y="540"/>
                </a:cxn>
                <a:cxn ang="0">
                  <a:pos x="14" y="454"/>
                </a:cxn>
                <a:cxn ang="0">
                  <a:pos x="22" y="368"/>
                </a:cxn>
                <a:cxn ang="0">
                  <a:pos x="152" y="305"/>
                </a:cxn>
                <a:cxn ang="0">
                  <a:pos x="405" y="274"/>
                </a:cxn>
                <a:cxn ang="0">
                  <a:pos x="591" y="225"/>
                </a:cxn>
                <a:cxn ang="0">
                  <a:pos x="705" y="181"/>
                </a:cxn>
                <a:cxn ang="0">
                  <a:pos x="820" y="118"/>
                </a:cxn>
                <a:cxn ang="0">
                  <a:pos x="919" y="46"/>
                </a:cxn>
                <a:cxn ang="0">
                  <a:pos x="1065" y="118"/>
                </a:cxn>
                <a:cxn ang="0">
                  <a:pos x="1230" y="299"/>
                </a:cxn>
                <a:cxn ang="0">
                  <a:pos x="1351" y="412"/>
                </a:cxn>
                <a:cxn ang="0">
                  <a:pos x="1480" y="498"/>
                </a:cxn>
                <a:cxn ang="0">
                  <a:pos x="1618" y="567"/>
                </a:cxn>
                <a:cxn ang="0">
                  <a:pos x="1774" y="592"/>
                </a:cxn>
                <a:cxn ang="0">
                  <a:pos x="1932" y="582"/>
                </a:cxn>
              </a:cxnLst>
              <a:rect l="0" t="0" r="r" b="b"/>
              <a:pathLst>
                <a:path w="3066" h="1380">
                  <a:moveTo>
                    <a:pt x="2019" y="561"/>
                  </a:moveTo>
                  <a:lnTo>
                    <a:pt x="2047" y="547"/>
                  </a:lnTo>
                  <a:lnTo>
                    <a:pt x="2077" y="540"/>
                  </a:lnTo>
                  <a:lnTo>
                    <a:pt x="2119" y="533"/>
                  </a:lnTo>
                  <a:lnTo>
                    <a:pt x="2160" y="533"/>
                  </a:lnTo>
                  <a:lnTo>
                    <a:pt x="2198" y="533"/>
                  </a:lnTo>
                  <a:lnTo>
                    <a:pt x="2240" y="533"/>
                  </a:lnTo>
                  <a:lnTo>
                    <a:pt x="2278" y="526"/>
                  </a:lnTo>
                  <a:lnTo>
                    <a:pt x="2313" y="519"/>
                  </a:lnTo>
                  <a:lnTo>
                    <a:pt x="2399" y="512"/>
                  </a:lnTo>
                  <a:lnTo>
                    <a:pt x="2479" y="512"/>
                  </a:lnTo>
                  <a:lnTo>
                    <a:pt x="2565" y="526"/>
                  </a:lnTo>
                  <a:lnTo>
                    <a:pt x="2644" y="540"/>
                  </a:lnTo>
                  <a:lnTo>
                    <a:pt x="2727" y="567"/>
                  </a:lnTo>
                  <a:lnTo>
                    <a:pt x="2800" y="599"/>
                  </a:lnTo>
                  <a:lnTo>
                    <a:pt x="2872" y="647"/>
                  </a:lnTo>
                  <a:lnTo>
                    <a:pt x="2931" y="699"/>
                  </a:lnTo>
                  <a:lnTo>
                    <a:pt x="2972" y="754"/>
                  </a:lnTo>
                  <a:lnTo>
                    <a:pt x="3007" y="813"/>
                  </a:lnTo>
                  <a:lnTo>
                    <a:pt x="3032" y="872"/>
                  </a:lnTo>
                  <a:lnTo>
                    <a:pt x="3052" y="941"/>
                  </a:lnTo>
                  <a:lnTo>
                    <a:pt x="3059" y="1007"/>
                  </a:lnTo>
                  <a:lnTo>
                    <a:pt x="3066" y="1072"/>
                  </a:lnTo>
                  <a:lnTo>
                    <a:pt x="3059" y="1141"/>
                  </a:lnTo>
                  <a:lnTo>
                    <a:pt x="3038" y="1207"/>
                  </a:lnTo>
                  <a:lnTo>
                    <a:pt x="3024" y="1227"/>
                  </a:lnTo>
                  <a:lnTo>
                    <a:pt x="3015" y="1252"/>
                  </a:lnTo>
                  <a:lnTo>
                    <a:pt x="3001" y="1273"/>
                  </a:lnTo>
                  <a:lnTo>
                    <a:pt x="2987" y="1293"/>
                  </a:lnTo>
                  <a:lnTo>
                    <a:pt x="2972" y="1314"/>
                  </a:lnTo>
                  <a:lnTo>
                    <a:pt x="2952" y="1335"/>
                  </a:lnTo>
                  <a:lnTo>
                    <a:pt x="2931" y="1345"/>
                  </a:lnTo>
                  <a:lnTo>
                    <a:pt x="2914" y="1359"/>
                  </a:lnTo>
                  <a:lnTo>
                    <a:pt x="2845" y="1366"/>
                  </a:lnTo>
                  <a:lnTo>
                    <a:pt x="2786" y="1373"/>
                  </a:lnTo>
                  <a:lnTo>
                    <a:pt x="2727" y="1380"/>
                  </a:lnTo>
                  <a:lnTo>
                    <a:pt x="2665" y="1373"/>
                  </a:lnTo>
                  <a:lnTo>
                    <a:pt x="2544" y="1359"/>
                  </a:lnTo>
                  <a:lnTo>
                    <a:pt x="2427" y="1342"/>
                  </a:lnTo>
                  <a:lnTo>
                    <a:pt x="2313" y="1307"/>
                  </a:lnTo>
                  <a:lnTo>
                    <a:pt x="2198" y="1273"/>
                  </a:lnTo>
                  <a:lnTo>
                    <a:pt x="2085" y="1241"/>
                  </a:lnTo>
                  <a:lnTo>
                    <a:pt x="1970" y="1207"/>
                  </a:lnTo>
                  <a:lnTo>
                    <a:pt x="1946" y="1193"/>
                  </a:lnTo>
                  <a:lnTo>
                    <a:pt x="1926" y="1186"/>
                  </a:lnTo>
                  <a:lnTo>
                    <a:pt x="1904" y="1172"/>
                  </a:lnTo>
                  <a:lnTo>
                    <a:pt x="1884" y="1158"/>
                  </a:lnTo>
                  <a:lnTo>
                    <a:pt x="1866" y="1149"/>
                  </a:lnTo>
                  <a:lnTo>
                    <a:pt x="1839" y="1141"/>
                  </a:lnTo>
                  <a:lnTo>
                    <a:pt x="1818" y="1134"/>
                  </a:lnTo>
                  <a:lnTo>
                    <a:pt x="1791" y="1134"/>
                  </a:lnTo>
                  <a:lnTo>
                    <a:pt x="1711" y="1072"/>
                  </a:lnTo>
                  <a:lnTo>
                    <a:pt x="1625" y="1020"/>
                  </a:lnTo>
                  <a:lnTo>
                    <a:pt x="1546" y="962"/>
                  </a:lnTo>
                  <a:lnTo>
                    <a:pt x="1466" y="907"/>
                  </a:lnTo>
                  <a:lnTo>
                    <a:pt x="1379" y="855"/>
                  </a:lnTo>
                  <a:lnTo>
                    <a:pt x="1293" y="813"/>
                  </a:lnTo>
                  <a:lnTo>
                    <a:pt x="1193" y="772"/>
                  </a:lnTo>
                  <a:lnTo>
                    <a:pt x="1092" y="754"/>
                  </a:lnTo>
                  <a:lnTo>
                    <a:pt x="965" y="734"/>
                  </a:lnTo>
                  <a:lnTo>
                    <a:pt x="833" y="713"/>
                  </a:lnTo>
                  <a:lnTo>
                    <a:pt x="705" y="692"/>
                  </a:lnTo>
                  <a:lnTo>
                    <a:pt x="570" y="679"/>
                  </a:lnTo>
                  <a:lnTo>
                    <a:pt x="440" y="668"/>
                  </a:lnTo>
                  <a:lnTo>
                    <a:pt x="311" y="654"/>
                  </a:lnTo>
                  <a:lnTo>
                    <a:pt x="184" y="640"/>
                  </a:lnTo>
                  <a:lnTo>
                    <a:pt x="69" y="633"/>
                  </a:lnTo>
                  <a:lnTo>
                    <a:pt x="63" y="640"/>
                  </a:lnTo>
                  <a:lnTo>
                    <a:pt x="56" y="647"/>
                  </a:lnTo>
                  <a:lnTo>
                    <a:pt x="49" y="654"/>
                  </a:lnTo>
                  <a:lnTo>
                    <a:pt x="42" y="654"/>
                  </a:lnTo>
                  <a:lnTo>
                    <a:pt x="42" y="661"/>
                  </a:lnTo>
                  <a:lnTo>
                    <a:pt x="42" y="668"/>
                  </a:lnTo>
                  <a:lnTo>
                    <a:pt x="42" y="674"/>
                  </a:lnTo>
                  <a:lnTo>
                    <a:pt x="14" y="674"/>
                  </a:lnTo>
                  <a:lnTo>
                    <a:pt x="8" y="627"/>
                  </a:lnTo>
                  <a:lnTo>
                    <a:pt x="0" y="582"/>
                  </a:lnTo>
                  <a:lnTo>
                    <a:pt x="0" y="540"/>
                  </a:lnTo>
                  <a:lnTo>
                    <a:pt x="8" y="492"/>
                  </a:lnTo>
                  <a:lnTo>
                    <a:pt x="14" y="454"/>
                  </a:lnTo>
                  <a:lnTo>
                    <a:pt x="22" y="412"/>
                  </a:lnTo>
                  <a:lnTo>
                    <a:pt x="22" y="368"/>
                  </a:lnTo>
                  <a:lnTo>
                    <a:pt x="28" y="319"/>
                  </a:lnTo>
                  <a:lnTo>
                    <a:pt x="152" y="305"/>
                  </a:lnTo>
                  <a:lnTo>
                    <a:pt x="277" y="294"/>
                  </a:lnTo>
                  <a:lnTo>
                    <a:pt x="405" y="274"/>
                  </a:lnTo>
                  <a:lnTo>
                    <a:pt x="533" y="247"/>
                  </a:lnTo>
                  <a:lnTo>
                    <a:pt x="591" y="225"/>
                  </a:lnTo>
                  <a:lnTo>
                    <a:pt x="650" y="205"/>
                  </a:lnTo>
                  <a:lnTo>
                    <a:pt x="705" y="181"/>
                  </a:lnTo>
                  <a:lnTo>
                    <a:pt x="764" y="153"/>
                  </a:lnTo>
                  <a:lnTo>
                    <a:pt x="820" y="118"/>
                  </a:lnTo>
                  <a:lnTo>
                    <a:pt x="872" y="87"/>
                  </a:lnTo>
                  <a:lnTo>
                    <a:pt x="919" y="46"/>
                  </a:lnTo>
                  <a:lnTo>
                    <a:pt x="965" y="0"/>
                  </a:lnTo>
                  <a:lnTo>
                    <a:pt x="1065" y="118"/>
                  </a:lnTo>
                  <a:lnTo>
                    <a:pt x="1172" y="247"/>
                  </a:lnTo>
                  <a:lnTo>
                    <a:pt x="1230" y="299"/>
                  </a:lnTo>
                  <a:lnTo>
                    <a:pt x="1293" y="360"/>
                  </a:lnTo>
                  <a:lnTo>
                    <a:pt x="1351" y="412"/>
                  </a:lnTo>
                  <a:lnTo>
                    <a:pt x="1411" y="461"/>
                  </a:lnTo>
                  <a:lnTo>
                    <a:pt x="1480" y="498"/>
                  </a:lnTo>
                  <a:lnTo>
                    <a:pt x="1552" y="533"/>
                  </a:lnTo>
                  <a:lnTo>
                    <a:pt x="1618" y="567"/>
                  </a:lnTo>
                  <a:lnTo>
                    <a:pt x="1697" y="585"/>
                  </a:lnTo>
                  <a:lnTo>
                    <a:pt x="1774" y="592"/>
                  </a:lnTo>
                  <a:lnTo>
                    <a:pt x="1852" y="592"/>
                  </a:lnTo>
                  <a:lnTo>
                    <a:pt x="1932" y="582"/>
                  </a:lnTo>
                  <a:lnTo>
                    <a:pt x="2019" y="561"/>
                  </a:lnTo>
                  <a:close/>
                </a:path>
              </a:pathLst>
            </a:custGeom>
            <a:solidFill>
              <a:srgbClr val="CC66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8247" name="Freeform 55"/>
            <p:cNvSpPr>
              <a:spLocks/>
            </p:cNvSpPr>
            <p:nvPr/>
          </p:nvSpPr>
          <p:spPr bwMode="auto">
            <a:xfrm>
              <a:off x="2463" y="3341"/>
              <a:ext cx="708" cy="165"/>
            </a:xfrm>
            <a:custGeom>
              <a:avLst/>
              <a:gdLst/>
              <a:ahLst/>
              <a:cxnLst>
                <a:cxn ang="0">
                  <a:pos x="1621" y="93"/>
                </a:cxn>
                <a:cxn ang="0">
                  <a:pos x="1932" y="127"/>
                </a:cxn>
                <a:cxn ang="0">
                  <a:pos x="2233" y="127"/>
                </a:cxn>
                <a:cxn ang="0">
                  <a:pos x="2554" y="121"/>
                </a:cxn>
                <a:cxn ang="0">
                  <a:pos x="2786" y="121"/>
                </a:cxn>
                <a:cxn ang="0">
                  <a:pos x="2880" y="93"/>
                </a:cxn>
                <a:cxn ang="0">
                  <a:pos x="2979" y="58"/>
                </a:cxn>
                <a:cxn ang="0">
                  <a:pos x="3073" y="34"/>
                </a:cxn>
                <a:cxn ang="0">
                  <a:pos x="3238" y="72"/>
                </a:cxn>
                <a:cxn ang="0">
                  <a:pos x="3467" y="201"/>
                </a:cxn>
                <a:cxn ang="0">
                  <a:pos x="3681" y="339"/>
                </a:cxn>
                <a:cxn ang="0">
                  <a:pos x="3899" y="473"/>
                </a:cxn>
                <a:cxn ang="0">
                  <a:pos x="4041" y="553"/>
                </a:cxn>
                <a:cxn ang="0">
                  <a:pos x="4099" y="605"/>
                </a:cxn>
                <a:cxn ang="0">
                  <a:pos x="4168" y="653"/>
                </a:cxn>
                <a:cxn ang="0">
                  <a:pos x="4220" y="705"/>
                </a:cxn>
                <a:cxn ang="0">
                  <a:pos x="4193" y="760"/>
                </a:cxn>
                <a:cxn ang="0">
                  <a:pos x="4082" y="795"/>
                </a:cxn>
                <a:cxn ang="0">
                  <a:pos x="3899" y="832"/>
                </a:cxn>
                <a:cxn ang="0">
                  <a:pos x="3653" y="861"/>
                </a:cxn>
                <a:cxn ang="0">
                  <a:pos x="3474" y="892"/>
                </a:cxn>
                <a:cxn ang="0">
                  <a:pos x="3359" y="926"/>
                </a:cxn>
                <a:cxn ang="0">
                  <a:pos x="3045" y="967"/>
                </a:cxn>
                <a:cxn ang="0">
                  <a:pos x="2540" y="985"/>
                </a:cxn>
                <a:cxn ang="0">
                  <a:pos x="2033" y="991"/>
                </a:cxn>
                <a:cxn ang="0">
                  <a:pos x="1524" y="974"/>
                </a:cxn>
                <a:cxn ang="0">
                  <a:pos x="1113" y="926"/>
                </a:cxn>
                <a:cxn ang="0">
                  <a:pos x="784" y="881"/>
                </a:cxn>
                <a:cxn ang="0">
                  <a:pos x="467" y="832"/>
                </a:cxn>
                <a:cxn ang="0">
                  <a:pos x="152" y="767"/>
                </a:cxn>
                <a:cxn ang="0">
                  <a:pos x="138" y="633"/>
                </a:cxn>
                <a:cxn ang="0">
                  <a:pos x="439" y="446"/>
                </a:cxn>
                <a:cxn ang="0">
                  <a:pos x="754" y="265"/>
                </a:cxn>
                <a:cxn ang="0">
                  <a:pos x="1065" y="86"/>
                </a:cxn>
                <a:cxn ang="0">
                  <a:pos x="1251" y="0"/>
                </a:cxn>
                <a:cxn ang="0">
                  <a:pos x="1307" y="14"/>
                </a:cxn>
                <a:cxn ang="0">
                  <a:pos x="1365" y="34"/>
                </a:cxn>
                <a:cxn ang="0">
                  <a:pos x="1420" y="52"/>
                </a:cxn>
              </a:cxnLst>
              <a:rect l="0" t="0" r="r" b="b"/>
              <a:pathLst>
                <a:path w="4248" h="991">
                  <a:moveTo>
                    <a:pt x="1445" y="58"/>
                  </a:moveTo>
                  <a:lnTo>
                    <a:pt x="1621" y="93"/>
                  </a:lnTo>
                  <a:lnTo>
                    <a:pt x="1780" y="121"/>
                  </a:lnTo>
                  <a:lnTo>
                    <a:pt x="1932" y="127"/>
                  </a:lnTo>
                  <a:lnTo>
                    <a:pt x="2080" y="127"/>
                  </a:lnTo>
                  <a:lnTo>
                    <a:pt x="2233" y="127"/>
                  </a:lnTo>
                  <a:lnTo>
                    <a:pt x="2385" y="127"/>
                  </a:lnTo>
                  <a:lnTo>
                    <a:pt x="2554" y="121"/>
                  </a:lnTo>
                  <a:lnTo>
                    <a:pt x="2734" y="127"/>
                  </a:lnTo>
                  <a:lnTo>
                    <a:pt x="2786" y="121"/>
                  </a:lnTo>
                  <a:lnTo>
                    <a:pt x="2834" y="114"/>
                  </a:lnTo>
                  <a:lnTo>
                    <a:pt x="2880" y="93"/>
                  </a:lnTo>
                  <a:lnTo>
                    <a:pt x="2935" y="80"/>
                  </a:lnTo>
                  <a:lnTo>
                    <a:pt x="2979" y="58"/>
                  </a:lnTo>
                  <a:lnTo>
                    <a:pt x="3028" y="45"/>
                  </a:lnTo>
                  <a:lnTo>
                    <a:pt x="3073" y="34"/>
                  </a:lnTo>
                  <a:lnTo>
                    <a:pt x="3128" y="20"/>
                  </a:lnTo>
                  <a:lnTo>
                    <a:pt x="3238" y="72"/>
                  </a:lnTo>
                  <a:lnTo>
                    <a:pt x="3353" y="132"/>
                  </a:lnTo>
                  <a:lnTo>
                    <a:pt x="3467" y="201"/>
                  </a:lnTo>
                  <a:lnTo>
                    <a:pt x="3574" y="265"/>
                  </a:lnTo>
                  <a:lnTo>
                    <a:pt x="3681" y="339"/>
                  </a:lnTo>
                  <a:lnTo>
                    <a:pt x="3795" y="408"/>
                  </a:lnTo>
                  <a:lnTo>
                    <a:pt x="3899" y="473"/>
                  </a:lnTo>
                  <a:lnTo>
                    <a:pt x="4013" y="532"/>
                  </a:lnTo>
                  <a:lnTo>
                    <a:pt x="4041" y="553"/>
                  </a:lnTo>
                  <a:lnTo>
                    <a:pt x="4075" y="581"/>
                  </a:lnTo>
                  <a:lnTo>
                    <a:pt x="4099" y="605"/>
                  </a:lnTo>
                  <a:lnTo>
                    <a:pt x="4134" y="625"/>
                  </a:lnTo>
                  <a:lnTo>
                    <a:pt x="4168" y="653"/>
                  </a:lnTo>
                  <a:lnTo>
                    <a:pt x="4193" y="680"/>
                  </a:lnTo>
                  <a:lnTo>
                    <a:pt x="4220" y="705"/>
                  </a:lnTo>
                  <a:lnTo>
                    <a:pt x="4248" y="732"/>
                  </a:lnTo>
                  <a:lnTo>
                    <a:pt x="4193" y="760"/>
                  </a:lnTo>
                  <a:lnTo>
                    <a:pt x="4141" y="781"/>
                  </a:lnTo>
                  <a:lnTo>
                    <a:pt x="4082" y="795"/>
                  </a:lnTo>
                  <a:lnTo>
                    <a:pt x="4020" y="805"/>
                  </a:lnTo>
                  <a:lnTo>
                    <a:pt x="3899" y="832"/>
                  </a:lnTo>
                  <a:lnTo>
                    <a:pt x="3781" y="847"/>
                  </a:lnTo>
                  <a:lnTo>
                    <a:pt x="3653" y="861"/>
                  </a:lnTo>
                  <a:lnTo>
                    <a:pt x="3532" y="881"/>
                  </a:lnTo>
                  <a:lnTo>
                    <a:pt x="3474" y="892"/>
                  </a:lnTo>
                  <a:lnTo>
                    <a:pt x="3415" y="912"/>
                  </a:lnTo>
                  <a:lnTo>
                    <a:pt x="3359" y="926"/>
                  </a:lnTo>
                  <a:lnTo>
                    <a:pt x="3301" y="953"/>
                  </a:lnTo>
                  <a:lnTo>
                    <a:pt x="3045" y="967"/>
                  </a:lnTo>
                  <a:lnTo>
                    <a:pt x="2793" y="974"/>
                  </a:lnTo>
                  <a:lnTo>
                    <a:pt x="2540" y="985"/>
                  </a:lnTo>
                  <a:lnTo>
                    <a:pt x="2284" y="991"/>
                  </a:lnTo>
                  <a:lnTo>
                    <a:pt x="2033" y="991"/>
                  </a:lnTo>
                  <a:lnTo>
                    <a:pt x="1780" y="985"/>
                  </a:lnTo>
                  <a:lnTo>
                    <a:pt x="1524" y="974"/>
                  </a:lnTo>
                  <a:lnTo>
                    <a:pt x="1272" y="953"/>
                  </a:lnTo>
                  <a:lnTo>
                    <a:pt x="1113" y="926"/>
                  </a:lnTo>
                  <a:lnTo>
                    <a:pt x="954" y="898"/>
                  </a:lnTo>
                  <a:lnTo>
                    <a:pt x="784" y="881"/>
                  </a:lnTo>
                  <a:lnTo>
                    <a:pt x="625" y="861"/>
                  </a:lnTo>
                  <a:lnTo>
                    <a:pt x="467" y="832"/>
                  </a:lnTo>
                  <a:lnTo>
                    <a:pt x="305" y="805"/>
                  </a:lnTo>
                  <a:lnTo>
                    <a:pt x="152" y="767"/>
                  </a:lnTo>
                  <a:lnTo>
                    <a:pt x="0" y="726"/>
                  </a:lnTo>
                  <a:lnTo>
                    <a:pt x="138" y="633"/>
                  </a:lnTo>
                  <a:lnTo>
                    <a:pt x="291" y="539"/>
                  </a:lnTo>
                  <a:lnTo>
                    <a:pt x="439" y="446"/>
                  </a:lnTo>
                  <a:lnTo>
                    <a:pt x="598" y="352"/>
                  </a:lnTo>
                  <a:lnTo>
                    <a:pt x="754" y="265"/>
                  </a:lnTo>
                  <a:lnTo>
                    <a:pt x="913" y="173"/>
                  </a:lnTo>
                  <a:lnTo>
                    <a:pt x="1065" y="86"/>
                  </a:lnTo>
                  <a:lnTo>
                    <a:pt x="1221" y="0"/>
                  </a:lnTo>
                  <a:lnTo>
                    <a:pt x="1251" y="0"/>
                  </a:lnTo>
                  <a:lnTo>
                    <a:pt x="1279" y="6"/>
                  </a:lnTo>
                  <a:lnTo>
                    <a:pt x="1307" y="14"/>
                  </a:lnTo>
                  <a:lnTo>
                    <a:pt x="1334" y="20"/>
                  </a:lnTo>
                  <a:lnTo>
                    <a:pt x="1365" y="34"/>
                  </a:lnTo>
                  <a:lnTo>
                    <a:pt x="1393" y="38"/>
                  </a:lnTo>
                  <a:lnTo>
                    <a:pt x="1420" y="52"/>
                  </a:lnTo>
                  <a:lnTo>
                    <a:pt x="1445" y="58"/>
                  </a:lnTo>
                  <a:close/>
                </a:path>
              </a:pathLst>
            </a:custGeom>
            <a:solidFill>
              <a:srgbClr val="B7BCC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8248" name="Freeform 56"/>
            <p:cNvSpPr>
              <a:spLocks/>
            </p:cNvSpPr>
            <p:nvPr/>
          </p:nvSpPr>
          <p:spPr bwMode="auto">
            <a:xfrm>
              <a:off x="3746" y="3389"/>
              <a:ext cx="114" cy="55"/>
            </a:xfrm>
            <a:custGeom>
              <a:avLst/>
              <a:gdLst/>
              <a:ahLst/>
              <a:cxnLst>
                <a:cxn ang="0">
                  <a:pos x="688" y="38"/>
                </a:cxn>
                <a:cxn ang="0">
                  <a:pos x="674" y="72"/>
                </a:cxn>
                <a:cxn ang="0">
                  <a:pos x="664" y="99"/>
                </a:cxn>
                <a:cxn ang="0">
                  <a:pos x="636" y="128"/>
                </a:cxn>
                <a:cxn ang="0">
                  <a:pos x="608" y="145"/>
                </a:cxn>
                <a:cxn ang="0">
                  <a:pos x="573" y="159"/>
                </a:cxn>
                <a:cxn ang="0">
                  <a:pos x="543" y="179"/>
                </a:cxn>
                <a:cxn ang="0">
                  <a:pos x="515" y="200"/>
                </a:cxn>
                <a:cxn ang="0">
                  <a:pos x="487" y="220"/>
                </a:cxn>
                <a:cxn ang="0">
                  <a:pos x="435" y="231"/>
                </a:cxn>
                <a:cxn ang="0">
                  <a:pos x="387" y="245"/>
                </a:cxn>
                <a:cxn ang="0">
                  <a:pos x="342" y="266"/>
                </a:cxn>
                <a:cxn ang="0">
                  <a:pos x="294" y="286"/>
                </a:cxn>
                <a:cxn ang="0">
                  <a:pos x="249" y="307"/>
                </a:cxn>
                <a:cxn ang="0">
                  <a:pos x="193" y="318"/>
                </a:cxn>
                <a:cxn ang="0">
                  <a:pos x="149" y="324"/>
                </a:cxn>
                <a:cxn ang="0">
                  <a:pos x="89" y="332"/>
                </a:cxn>
                <a:cxn ang="0">
                  <a:pos x="83" y="314"/>
                </a:cxn>
                <a:cxn ang="0">
                  <a:pos x="76" y="294"/>
                </a:cxn>
                <a:cxn ang="0">
                  <a:pos x="62" y="272"/>
                </a:cxn>
                <a:cxn ang="0">
                  <a:pos x="48" y="259"/>
                </a:cxn>
                <a:cxn ang="0">
                  <a:pos x="34" y="238"/>
                </a:cxn>
                <a:cxn ang="0">
                  <a:pos x="20" y="220"/>
                </a:cxn>
                <a:cxn ang="0">
                  <a:pos x="7" y="200"/>
                </a:cxn>
                <a:cxn ang="0">
                  <a:pos x="0" y="179"/>
                </a:cxn>
                <a:cxn ang="0">
                  <a:pos x="62" y="165"/>
                </a:cxn>
                <a:cxn ang="0">
                  <a:pos x="121" y="151"/>
                </a:cxn>
                <a:cxn ang="0">
                  <a:pos x="183" y="145"/>
                </a:cxn>
                <a:cxn ang="0">
                  <a:pos x="249" y="131"/>
                </a:cxn>
                <a:cxn ang="0">
                  <a:pos x="308" y="121"/>
                </a:cxn>
                <a:cxn ang="0">
                  <a:pos x="363" y="99"/>
                </a:cxn>
                <a:cxn ang="0">
                  <a:pos x="422" y="72"/>
                </a:cxn>
                <a:cxn ang="0">
                  <a:pos x="477" y="38"/>
                </a:cxn>
                <a:cxn ang="0">
                  <a:pos x="508" y="44"/>
                </a:cxn>
                <a:cxn ang="0">
                  <a:pos x="535" y="38"/>
                </a:cxn>
                <a:cxn ang="0">
                  <a:pos x="564" y="27"/>
                </a:cxn>
                <a:cxn ang="0">
                  <a:pos x="587" y="13"/>
                </a:cxn>
                <a:cxn ang="0">
                  <a:pos x="615" y="0"/>
                </a:cxn>
                <a:cxn ang="0">
                  <a:pos x="636" y="0"/>
                </a:cxn>
                <a:cxn ang="0">
                  <a:pos x="664" y="13"/>
                </a:cxn>
                <a:cxn ang="0">
                  <a:pos x="688" y="38"/>
                </a:cxn>
              </a:cxnLst>
              <a:rect l="0" t="0" r="r" b="b"/>
              <a:pathLst>
                <a:path w="688" h="332">
                  <a:moveTo>
                    <a:pt x="688" y="38"/>
                  </a:moveTo>
                  <a:lnTo>
                    <a:pt x="674" y="72"/>
                  </a:lnTo>
                  <a:lnTo>
                    <a:pt x="664" y="99"/>
                  </a:lnTo>
                  <a:lnTo>
                    <a:pt x="636" y="128"/>
                  </a:lnTo>
                  <a:lnTo>
                    <a:pt x="608" y="145"/>
                  </a:lnTo>
                  <a:lnTo>
                    <a:pt x="573" y="159"/>
                  </a:lnTo>
                  <a:lnTo>
                    <a:pt x="543" y="179"/>
                  </a:lnTo>
                  <a:lnTo>
                    <a:pt x="515" y="200"/>
                  </a:lnTo>
                  <a:lnTo>
                    <a:pt x="487" y="220"/>
                  </a:lnTo>
                  <a:lnTo>
                    <a:pt x="435" y="231"/>
                  </a:lnTo>
                  <a:lnTo>
                    <a:pt x="387" y="245"/>
                  </a:lnTo>
                  <a:lnTo>
                    <a:pt x="342" y="266"/>
                  </a:lnTo>
                  <a:lnTo>
                    <a:pt x="294" y="286"/>
                  </a:lnTo>
                  <a:lnTo>
                    <a:pt x="249" y="307"/>
                  </a:lnTo>
                  <a:lnTo>
                    <a:pt x="193" y="318"/>
                  </a:lnTo>
                  <a:lnTo>
                    <a:pt x="149" y="324"/>
                  </a:lnTo>
                  <a:lnTo>
                    <a:pt x="89" y="332"/>
                  </a:lnTo>
                  <a:lnTo>
                    <a:pt x="83" y="314"/>
                  </a:lnTo>
                  <a:lnTo>
                    <a:pt x="76" y="294"/>
                  </a:lnTo>
                  <a:lnTo>
                    <a:pt x="62" y="272"/>
                  </a:lnTo>
                  <a:lnTo>
                    <a:pt x="48" y="259"/>
                  </a:lnTo>
                  <a:lnTo>
                    <a:pt x="34" y="238"/>
                  </a:lnTo>
                  <a:lnTo>
                    <a:pt x="20" y="220"/>
                  </a:lnTo>
                  <a:lnTo>
                    <a:pt x="7" y="200"/>
                  </a:lnTo>
                  <a:lnTo>
                    <a:pt x="0" y="179"/>
                  </a:lnTo>
                  <a:lnTo>
                    <a:pt x="62" y="165"/>
                  </a:lnTo>
                  <a:lnTo>
                    <a:pt x="121" y="151"/>
                  </a:lnTo>
                  <a:lnTo>
                    <a:pt x="183" y="145"/>
                  </a:lnTo>
                  <a:lnTo>
                    <a:pt x="249" y="131"/>
                  </a:lnTo>
                  <a:lnTo>
                    <a:pt x="308" y="121"/>
                  </a:lnTo>
                  <a:lnTo>
                    <a:pt x="363" y="99"/>
                  </a:lnTo>
                  <a:lnTo>
                    <a:pt x="422" y="72"/>
                  </a:lnTo>
                  <a:lnTo>
                    <a:pt x="477" y="38"/>
                  </a:lnTo>
                  <a:lnTo>
                    <a:pt x="508" y="44"/>
                  </a:lnTo>
                  <a:lnTo>
                    <a:pt x="535" y="38"/>
                  </a:lnTo>
                  <a:lnTo>
                    <a:pt x="564" y="27"/>
                  </a:lnTo>
                  <a:lnTo>
                    <a:pt x="587" y="13"/>
                  </a:lnTo>
                  <a:lnTo>
                    <a:pt x="615" y="0"/>
                  </a:lnTo>
                  <a:lnTo>
                    <a:pt x="636" y="0"/>
                  </a:lnTo>
                  <a:lnTo>
                    <a:pt x="664" y="13"/>
                  </a:lnTo>
                  <a:lnTo>
                    <a:pt x="688" y="38"/>
                  </a:lnTo>
                  <a:close/>
                </a:path>
              </a:pathLst>
            </a:custGeom>
            <a:solidFill>
              <a:srgbClr val="CC99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8249" name="Freeform 57"/>
            <p:cNvSpPr>
              <a:spLocks/>
            </p:cNvSpPr>
            <p:nvPr/>
          </p:nvSpPr>
          <p:spPr bwMode="auto">
            <a:xfrm>
              <a:off x="3239" y="3439"/>
              <a:ext cx="378" cy="120"/>
            </a:xfrm>
            <a:custGeom>
              <a:avLst/>
              <a:gdLst/>
              <a:ahLst/>
              <a:cxnLst>
                <a:cxn ang="0">
                  <a:pos x="868" y="118"/>
                </a:cxn>
                <a:cxn ang="0">
                  <a:pos x="1054" y="173"/>
                </a:cxn>
                <a:cxn ang="0">
                  <a:pos x="1238" y="225"/>
                </a:cxn>
                <a:cxn ang="0">
                  <a:pos x="1362" y="294"/>
                </a:cxn>
                <a:cxn ang="0">
                  <a:pos x="1442" y="352"/>
                </a:cxn>
                <a:cxn ang="0">
                  <a:pos x="1556" y="439"/>
                </a:cxn>
                <a:cxn ang="0">
                  <a:pos x="1714" y="533"/>
                </a:cxn>
                <a:cxn ang="0">
                  <a:pos x="1877" y="605"/>
                </a:cxn>
                <a:cxn ang="0">
                  <a:pos x="2050" y="660"/>
                </a:cxn>
                <a:cxn ang="0">
                  <a:pos x="2164" y="674"/>
                </a:cxn>
                <a:cxn ang="0">
                  <a:pos x="2188" y="685"/>
                </a:cxn>
                <a:cxn ang="0">
                  <a:pos x="2215" y="698"/>
                </a:cxn>
                <a:cxn ang="0">
                  <a:pos x="2250" y="706"/>
                </a:cxn>
                <a:cxn ang="0">
                  <a:pos x="2272" y="720"/>
                </a:cxn>
                <a:cxn ang="0">
                  <a:pos x="1964" y="692"/>
                </a:cxn>
                <a:cxn ang="0">
                  <a:pos x="1656" y="640"/>
                </a:cxn>
                <a:cxn ang="0">
                  <a:pos x="1518" y="591"/>
                </a:cxn>
                <a:cxn ang="0">
                  <a:pos x="1383" y="525"/>
                </a:cxn>
                <a:cxn ang="0">
                  <a:pos x="1255" y="432"/>
                </a:cxn>
                <a:cxn ang="0">
                  <a:pos x="1148" y="311"/>
                </a:cxn>
                <a:cxn ang="0">
                  <a:pos x="1097" y="280"/>
                </a:cxn>
                <a:cxn ang="0">
                  <a:pos x="1037" y="231"/>
                </a:cxn>
                <a:cxn ang="0">
                  <a:pos x="976" y="201"/>
                </a:cxn>
                <a:cxn ang="0">
                  <a:pos x="896" y="201"/>
                </a:cxn>
                <a:cxn ang="0">
                  <a:pos x="844" y="260"/>
                </a:cxn>
                <a:cxn ang="0">
                  <a:pos x="809" y="339"/>
                </a:cxn>
                <a:cxn ang="0">
                  <a:pos x="768" y="387"/>
                </a:cxn>
                <a:cxn ang="0">
                  <a:pos x="729" y="395"/>
                </a:cxn>
                <a:cxn ang="0">
                  <a:pos x="682" y="380"/>
                </a:cxn>
                <a:cxn ang="0">
                  <a:pos x="602" y="360"/>
                </a:cxn>
                <a:cxn ang="0">
                  <a:pos x="515" y="346"/>
                </a:cxn>
                <a:cxn ang="0">
                  <a:pos x="343" y="339"/>
                </a:cxn>
                <a:cxn ang="0">
                  <a:pos x="256" y="325"/>
                </a:cxn>
                <a:cxn ang="0">
                  <a:pos x="184" y="305"/>
                </a:cxn>
                <a:cxn ang="0">
                  <a:pos x="115" y="260"/>
                </a:cxn>
                <a:cxn ang="0">
                  <a:pos x="69" y="187"/>
                </a:cxn>
                <a:cxn ang="0">
                  <a:pos x="35" y="167"/>
                </a:cxn>
                <a:cxn ang="0">
                  <a:pos x="21" y="139"/>
                </a:cxn>
                <a:cxn ang="0">
                  <a:pos x="14" y="101"/>
                </a:cxn>
                <a:cxn ang="0">
                  <a:pos x="0" y="73"/>
                </a:cxn>
                <a:cxn ang="0">
                  <a:pos x="21" y="66"/>
                </a:cxn>
                <a:cxn ang="0">
                  <a:pos x="42" y="46"/>
                </a:cxn>
                <a:cxn ang="0">
                  <a:pos x="55" y="18"/>
                </a:cxn>
                <a:cxn ang="0">
                  <a:pos x="69" y="0"/>
                </a:cxn>
                <a:cxn ang="0">
                  <a:pos x="242" y="14"/>
                </a:cxn>
                <a:cxn ang="0">
                  <a:pos x="423" y="38"/>
                </a:cxn>
                <a:cxn ang="0">
                  <a:pos x="602" y="66"/>
                </a:cxn>
                <a:cxn ang="0">
                  <a:pos x="781" y="87"/>
                </a:cxn>
              </a:cxnLst>
              <a:rect l="0" t="0" r="r" b="b"/>
              <a:pathLst>
                <a:path w="2272" h="720">
                  <a:moveTo>
                    <a:pt x="781" y="87"/>
                  </a:moveTo>
                  <a:lnTo>
                    <a:pt x="868" y="118"/>
                  </a:lnTo>
                  <a:lnTo>
                    <a:pt x="961" y="145"/>
                  </a:lnTo>
                  <a:lnTo>
                    <a:pt x="1054" y="173"/>
                  </a:lnTo>
                  <a:lnTo>
                    <a:pt x="1148" y="201"/>
                  </a:lnTo>
                  <a:lnTo>
                    <a:pt x="1238" y="225"/>
                  </a:lnTo>
                  <a:lnTo>
                    <a:pt x="1324" y="266"/>
                  </a:lnTo>
                  <a:lnTo>
                    <a:pt x="1362" y="294"/>
                  </a:lnTo>
                  <a:lnTo>
                    <a:pt x="1403" y="318"/>
                  </a:lnTo>
                  <a:lnTo>
                    <a:pt x="1442" y="352"/>
                  </a:lnTo>
                  <a:lnTo>
                    <a:pt x="1483" y="387"/>
                  </a:lnTo>
                  <a:lnTo>
                    <a:pt x="1556" y="439"/>
                  </a:lnTo>
                  <a:lnTo>
                    <a:pt x="1635" y="487"/>
                  </a:lnTo>
                  <a:lnTo>
                    <a:pt x="1714" y="533"/>
                  </a:lnTo>
                  <a:lnTo>
                    <a:pt x="1797" y="574"/>
                  </a:lnTo>
                  <a:lnTo>
                    <a:pt x="1877" y="605"/>
                  </a:lnTo>
                  <a:lnTo>
                    <a:pt x="1964" y="640"/>
                  </a:lnTo>
                  <a:lnTo>
                    <a:pt x="2050" y="660"/>
                  </a:lnTo>
                  <a:lnTo>
                    <a:pt x="2143" y="674"/>
                  </a:lnTo>
                  <a:lnTo>
                    <a:pt x="2164" y="674"/>
                  </a:lnTo>
                  <a:lnTo>
                    <a:pt x="2178" y="681"/>
                  </a:lnTo>
                  <a:lnTo>
                    <a:pt x="2188" y="685"/>
                  </a:lnTo>
                  <a:lnTo>
                    <a:pt x="2203" y="692"/>
                  </a:lnTo>
                  <a:lnTo>
                    <a:pt x="2215" y="698"/>
                  </a:lnTo>
                  <a:lnTo>
                    <a:pt x="2237" y="706"/>
                  </a:lnTo>
                  <a:lnTo>
                    <a:pt x="2250" y="706"/>
                  </a:lnTo>
                  <a:lnTo>
                    <a:pt x="2272" y="706"/>
                  </a:lnTo>
                  <a:lnTo>
                    <a:pt x="2272" y="720"/>
                  </a:lnTo>
                  <a:lnTo>
                    <a:pt x="2116" y="712"/>
                  </a:lnTo>
                  <a:lnTo>
                    <a:pt x="1964" y="692"/>
                  </a:lnTo>
                  <a:lnTo>
                    <a:pt x="1808" y="674"/>
                  </a:lnTo>
                  <a:lnTo>
                    <a:pt x="1656" y="640"/>
                  </a:lnTo>
                  <a:lnTo>
                    <a:pt x="1590" y="619"/>
                  </a:lnTo>
                  <a:lnTo>
                    <a:pt x="1518" y="591"/>
                  </a:lnTo>
                  <a:lnTo>
                    <a:pt x="1449" y="560"/>
                  </a:lnTo>
                  <a:lnTo>
                    <a:pt x="1383" y="525"/>
                  </a:lnTo>
                  <a:lnTo>
                    <a:pt x="1317" y="481"/>
                  </a:lnTo>
                  <a:lnTo>
                    <a:pt x="1255" y="432"/>
                  </a:lnTo>
                  <a:lnTo>
                    <a:pt x="1203" y="380"/>
                  </a:lnTo>
                  <a:lnTo>
                    <a:pt x="1148" y="311"/>
                  </a:lnTo>
                  <a:lnTo>
                    <a:pt x="1124" y="301"/>
                  </a:lnTo>
                  <a:lnTo>
                    <a:pt x="1097" y="280"/>
                  </a:lnTo>
                  <a:lnTo>
                    <a:pt x="1068" y="253"/>
                  </a:lnTo>
                  <a:lnTo>
                    <a:pt x="1037" y="231"/>
                  </a:lnTo>
                  <a:lnTo>
                    <a:pt x="1010" y="211"/>
                  </a:lnTo>
                  <a:lnTo>
                    <a:pt x="976" y="201"/>
                  </a:lnTo>
                  <a:lnTo>
                    <a:pt x="937" y="194"/>
                  </a:lnTo>
                  <a:lnTo>
                    <a:pt x="896" y="201"/>
                  </a:lnTo>
                  <a:lnTo>
                    <a:pt x="868" y="225"/>
                  </a:lnTo>
                  <a:lnTo>
                    <a:pt x="844" y="260"/>
                  </a:lnTo>
                  <a:lnTo>
                    <a:pt x="830" y="301"/>
                  </a:lnTo>
                  <a:lnTo>
                    <a:pt x="809" y="339"/>
                  </a:lnTo>
                  <a:lnTo>
                    <a:pt x="789" y="366"/>
                  </a:lnTo>
                  <a:lnTo>
                    <a:pt x="768" y="387"/>
                  </a:lnTo>
                  <a:lnTo>
                    <a:pt x="751" y="395"/>
                  </a:lnTo>
                  <a:lnTo>
                    <a:pt x="729" y="395"/>
                  </a:lnTo>
                  <a:lnTo>
                    <a:pt x="709" y="387"/>
                  </a:lnTo>
                  <a:lnTo>
                    <a:pt x="682" y="380"/>
                  </a:lnTo>
                  <a:lnTo>
                    <a:pt x="643" y="366"/>
                  </a:lnTo>
                  <a:lnTo>
                    <a:pt x="602" y="360"/>
                  </a:lnTo>
                  <a:lnTo>
                    <a:pt x="564" y="352"/>
                  </a:lnTo>
                  <a:lnTo>
                    <a:pt x="515" y="346"/>
                  </a:lnTo>
                  <a:lnTo>
                    <a:pt x="429" y="346"/>
                  </a:lnTo>
                  <a:lnTo>
                    <a:pt x="343" y="339"/>
                  </a:lnTo>
                  <a:lnTo>
                    <a:pt x="294" y="339"/>
                  </a:lnTo>
                  <a:lnTo>
                    <a:pt x="256" y="325"/>
                  </a:lnTo>
                  <a:lnTo>
                    <a:pt x="215" y="318"/>
                  </a:lnTo>
                  <a:lnTo>
                    <a:pt x="184" y="305"/>
                  </a:lnTo>
                  <a:lnTo>
                    <a:pt x="149" y="288"/>
                  </a:lnTo>
                  <a:lnTo>
                    <a:pt x="115" y="260"/>
                  </a:lnTo>
                  <a:lnTo>
                    <a:pt x="90" y="225"/>
                  </a:lnTo>
                  <a:lnTo>
                    <a:pt x="69" y="187"/>
                  </a:lnTo>
                  <a:lnTo>
                    <a:pt x="49" y="180"/>
                  </a:lnTo>
                  <a:lnTo>
                    <a:pt x="35" y="167"/>
                  </a:lnTo>
                  <a:lnTo>
                    <a:pt x="28" y="153"/>
                  </a:lnTo>
                  <a:lnTo>
                    <a:pt x="21" y="139"/>
                  </a:lnTo>
                  <a:lnTo>
                    <a:pt x="21" y="118"/>
                  </a:lnTo>
                  <a:lnTo>
                    <a:pt x="14" y="101"/>
                  </a:lnTo>
                  <a:lnTo>
                    <a:pt x="8" y="87"/>
                  </a:lnTo>
                  <a:lnTo>
                    <a:pt x="0" y="73"/>
                  </a:lnTo>
                  <a:lnTo>
                    <a:pt x="8" y="73"/>
                  </a:lnTo>
                  <a:lnTo>
                    <a:pt x="21" y="66"/>
                  </a:lnTo>
                  <a:lnTo>
                    <a:pt x="28" y="59"/>
                  </a:lnTo>
                  <a:lnTo>
                    <a:pt x="42" y="46"/>
                  </a:lnTo>
                  <a:lnTo>
                    <a:pt x="49" y="32"/>
                  </a:lnTo>
                  <a:lnTo>
                    <a:pt x="55" y="18"/>
                  </a:lnTo>
                  <a:lnTo>
                    <a:pt x="63" y="7"/>
                  </a:lnTo>
                  <a:lnTo>
                    <a:pt x="69" y="0"/>
                  </a:lnTo>
                  <a:lnTo>
                    <a:pt x="156" y="7"/>
                  </a:lnTo>
                  <a:lnTo>
                    <a:pt x="242" y="14"/>
                  </a:lnTo>
                  <a:lnTo>
                    <a:pt x="336" y="24"/>
                  </a:lnTo>
                  <a:lnTo>
                    <a:pt x="423" y="38"/>
                  </a:lnTo>
                  <a:lnTo>
                    <a:pt x="515" y="52"/>
                  </a:lnTo>
                  <a:lnTo>
                    <a:pt x="602" y="66"/>
                  </a:lnTo>
                  <a:lnTo>
                    <a:pt x="695" y="80"/>
                  </a:lnTo>
                  <a:lnTo>
                    <a:pt x="781" y="87"/>
                  </a:lnTo>
                  <a:close/>
                </a:path>
              </a:pathLst>
            </a:custGeom>
            <a:solidFill>
              <a:srgbClr val="6633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8250" name="Freeform 58"/>
            <p:cNvSpPr>
              <a:spLocks/>
            </p:cNvSpPr>
            <p:nvPr/>
          </p:nvSpPr>
          <p:spPr bwMode="auto">
            <a:xfrm>
              <a:off x="2448" y="3487"/>
              <a:ext cx="770" cy="81"/>
            </a:xfrm>
            <a:custGeom>
              <a:avLst/>
              <a:gdLst/>
              <a:ahLst/>
              <a:cxnLst>
                <a:cxn ang="0">
                  <a:pos x="4538" y="13"/>
                </a:cxn>
                <a:cxn ang="0">
                  <a:pos x="4545" y="17"/>
                </a:cxn>
                <a:cxn ang="0">
                  <a:pos x="4559" y="23"/>
                </a:cxn>
                <a:cxn ang="0">
                  <a:pos x="4569" y="23"/>
                </a:cxn>
                <a:cxn ang="0">
                  <a:pos x="4618" y="23"/>
                </a:cxn>
                <a:cxn ang="0">
                  <a:pos x="4431" y="110"/>
                </a:cxn>
                <a:cxn ang="0">
                  <a:pos x="4244" y="203"/>
                </a:cxn>
                <a:cxn ang="0">
                  <a:pos x="4058" y="293"/>
                </a:cxn>
                <a:cxn ang="0">
                  <a:pos x="3851" y="345"/>
                </a:cxn>
                <a:cxn ang="0">
                  <a:pos x="3765" y="380"/>
                </a:cxn>
                <a:cxn ang="0">
                  <a:pos x="3671" y="393"/>
                </a:cxn>
                <a:cxn ang="0">
                  <a:pos x="3570" y="397"/>
                </a:cxn>
                <a:cxn ang="0">
                  <a:pos x="3471" y="404"/>
                </a:cxn>
                <a:cxn ang="0">
                  <a:pos x="2938" y="445"/>
                </a:cxn>
                <a:cxn ang="0">
                  <a:pos x="2409" y="479"/>
                </a:cxn>
                <a:cxn ang="0">
                  <a:pos x="1884" y="487"/>
                </a:cxn>
                <a:cxn ang="0">
                  <a:pos x="1348" y="473"/>
                </a:cxn>
                <a:cxn ang="0">
                  <a:pos x="1003" y="410"/>
                </a:cxn>
                <a:cxn ang="0">
                  <a:pos x="664" y="352"/>
                </a:cxn>
                <a:cxn ang="0">
                  <a:pos x="329" y="279"/>
                </a:cxn>
                <a:cxn ang="0">
                  <a:pos x="0" y="179"/>
                </a:cxn>
                <a:cxn ang="0">
                  <a:pos x="0" y="144"/>
                </a:cxn>
                <a:cxn ang="0">
                  <a:pos x="0" y="110"/>
                </a:cxn>
                <a:cxn ang="0">
                  <a:pos x="7" y="86"/>
                </a:cxn>
                <a:cxn ang="0">
                  <a:pos x="27" y="64"/>
                </a:cxn>
                <a:cxn ang="0">
                  <a:pos x="194" y="92"/>
                </a:cxn>
                <a:cxn ang="0">
                  <a:pos x="377" y="130"/>
                </a:cxn>
                <a:cxn ang="0">
                  <a:pos x="563" y="172"/>
                </a:cxn>
                <a:cxn ang="0">
                  <a:pos x="750" y="193"/>
                </a:cxn>
                <a:cxn ang="0">
                  <a:pos x="781" y="210"/>
                </a:cxn>
                <a:cxn ang="0">
                  <a:pos x="830" y="217"/>
                </a:cxn>
                <a:cxn ang="0">
                  <a:pos x="868" y="217"/>
                </a:cxn>
                <a:cxn ang="0">
                  <a:pos x="902" y="231"/>
                </a:cxn>
                <a:cxn ang="0">
                  <a:pos x="1141" y="272"/>
                </a:cxn>
                <a:cxn ang="0">
                  <a:pos x="1383" y="293"/>
                </a:cxn>
                <a:cxn ang="0">
                  <a:pos x="1628" y="311"/>
                </a:cxn>
                <a:cxn ang="0">
                  <a:pos x="1870" y="331"/>
                </a:cxn>
                <a:cxn ang="0">
                  <a:pos x="1908" y="317"/>
                </a:cxn>
                <a:cxn ang="0">
                  <a:pos x="1950" y="311"/>
                </a:cxn>
                <a:cxn ang="0">
                  <a:pos x="1991" y="317"/>
                </a:cxn>
                <a:cxn ang="0">
                  <a:pos x="2036" y="331"/>
                </a:cxn>
                <a:cxn ang="0">
                  <a:pos x="2468" y="324"/>
                </a:cxn>
                <a:cxn ang="0">
                  <a:pos x="2904" y="303"/>
                </a:cxn>
                <a:cxn ang="0">
                  <a:pos x="3336" y="265"/>
                </a:cxn>
                <a:cxn ang="0">
                  <a:pos x="3543" y="231"/>
                </a:cxn>
                <a:cxn ang="0">
                  <a:pos x="3750" y="179"/>
                </a:cxn>
                <a:cxn ang="0">
                  <a:pos x="3958" y="158"/>
                </a:cxn>
                <a:cxn ang="0">
                  <a:pos x="4151" y="110"/>
                </a:cxn>
                <a:cxn ang="0">
                  <a:pos x="4345" y="51"/>
                </a:cxn>
                <a:cxn ang="0">
                  <a:pos x="4538" y="0"/>
                </a:cxn>
              </a:cxnLst>
              <a:rect l="0" t="0" r="r" b="b"/>
              <a:pathLst>
                <a:path w="4618" h="487">
                  <a:moveTo>
                    <a:pt x="4538" y="0"/>
                  </a:moveTo>
                  <a:lnTo>
                    <a:pt x="4538" y="13"/>
                  </a:lnTo>
                  <a:lnTo>
                    <a:pt x="4545" y="13"/>
                  </a:lnTo>
                  <a:lnTo>
                    <a:pt x="4545" y="17"/>
                  </a:lnTo>
                  <a:lnTo>
                    <a:pt x="4552" y="23"/>
                  </a:lnTo>
                  <a:lnTo>
                    <a:pt x="4559" y="23"/>
                  </a:lnTo>
                  <a:lnTo>
                    <a:pt x="4563" y="23"/>
                  </a:lnTo>
                  <a:lnTo>
                    <a:pt x="4569" y="23"/>
                  </a:lnTo>
                  <a:lnTo>
                    <a:pt x="4577" y="23"/>
                  </a:lnTo>
                  <a:lnTo>
                    <a:pt x="4618" y="23"/>
                  </a:lnTo>
                  <a:lnTo>
                    <a:pt x="4525" y="64"/>
                  </a:lnTo>
                  <a:lnTo>
                    <a:pt x="4431" y="110"/>
                  </a:lnTo>
                  <a:lnTo>
                    <a:pt x="4338" y="158"/>
                  </a:lnTo>
                  <a:lnTo>
                    <a:pt x="4244" y="203"/>
                  </a:lnTo>
                  <a:lnTo>
                    <a:pt x="4151" y="251"/>
                  </a:lnTo>
                  <a:lnTo>
                    <a:pt x="4058" y="293"/>
                  </a:lnTo>
                  <a:lnTo>
                    <a:pt x="3958" y="324"/>
                  </a:lnTo>
                  <a:lnTo>
                    <a:pt x="3851" y="345"/>
                  </a:lnTo>
                  <a:lnTo>
                    <a:pt x="3809" y="366"/>
                  </a:lnTo>
                  <a:lnTo>
                    <a:pt x="3765" y="380"/>
                  </a:lnTo>
                  <a:lnTo>
                    <a:pt x="3716" y="386"/>
                  </a:lnTo>
                  <a:lnTo>
                    <a:pt x="3671" y="393"/>
                  </a:lnTo>
                  <a:lnTo>
                    <a:pt x="3615" y="393"/>
                  </a:lnTo>
                  <a:lnTo>
                    <a:pt x="3570" y="397"/>
                  </a:lnTo>
                  <a:lnTo>
                    <a:pt x="3515" y="397"/>
                  </a:lnTo>
                  <a:lnTo>
                    <a:pt x="3471" y="404"/>
                  </a:lnTo>
                  <a:lnTo>
                    <a:pt x="3204" y="432"/>
                  </a:lnTo>
                  <a:lnTo>
                    <a:pt x="2938" y="445"/>
                  </a:lnTo>
                  <a:lnTo>
                    <a:pt x="2668" y="466"/>
                  </a:lnTo>
                  <a:lnTo>
                    <a:pt x="2409" y="479"/>
                  </a:lnTo>
                  <a:lnTo>
                    <a:pt x="2150" y="487"/>
                  </a:lnTo>
                  <a:lnTo>
                    <a:pt x="1884" y="487"/>
                  </a:lnTo>
                  <a:lnTo>
                    <a:pt x="1614" y="479"/>
                  </a:lnTo>
                  <a:lnTo>
                    <a:pt x="1348" y="473"/>
                  </a:lnTo>
                  <a:lnTo>
                    <a:pt x="1176" y="445"/>
                  </a:lnTo>
                  <a:lnTo>
                    <a:pt x="1003" y="410"/>
                  </a:lnTo>
                  <a:lnTo>
                    <a:pt x="836" y="386"/>
                  </a:lnTo>
                  <a:lnTo>
                    <a:pt x="664" y="352"/>
                  </a:lnTo>
                  <a:lnTo>
                    <a:pt x="494" y="317"/>
                  </a:lnTo>
                  <a:lnTo>
                    <a:pt x="329" y="279"/>
                  </a:lnTo>
                  <a:lnTo>
                    <a:pt x="162" y="231"/>
                  </a:lnTo>
                  <a:lnTo>
                    <a:pt x="0" y="179"/>
                  </a:lnTo>
                  <a:lnTo>
                    <a:pt x="0" y="158"/>
                  </a:lnTo>
                  <a:lnTo>
                    <a:pt x="0" y="144"/>
                  </a:lnTo>
                  <a:lnTo>
                    <a:pt x="0" y="130"/>
                  </a:lnTo>
                  <a:lnTo>
                    <a:pt x="0" y="110"/>
                  </a:lnTo>
                  <a:lnTo>
                    <a:pt x="0" y="99"/>
                  </a:lnTo>
                  <a:lnTo>
                    <a:pt x="7" y="86"/>
                  </a:lnTo>
                  <a:lnTo>
                    <a:pt x="14" y="78"/>
                  </a:lnTo>
                  <a:lnTo>
                    <a:pt x="27" y="64"/>
                  </a:lnTo>
                  <a:lnTo>
                    <a:pt x="107" y="78"/>
                  </a:lnTo>
                  <a:lnTo>
                    <a:pt x="194" y="92"/>
                  </a:lnTo>
                  <a:lnTo>
                    <a:pt x="287" y="110"/>
                  </a:lnTo>
                  <a:lnTo>
                    <a:pt x="377" y="130"/>
                  </a:lnTo>
                  <a:lnTo>
                    <a:pt x="470" y="151"/>
                  </a:lnTo>
                  <a:lnTo>
                    <a:pt x="563" y="172"/>
                  </a:lnTo>
                  <a:lnTo>
                    <a:pt x="657" y="185"/>
                  </a:lnTo>
                  <a:lnTo>
                    <a:pt x="750" y="193"/>
                  </a:lnTo>
                  <a:lnTo>
                    <a:pt x="761" y="203"/>
                  </a:lnTo>
                  <a:lnTo>
                    <a:pt x="781" y="210"/>
                  </a:lnTo>
                  <a:lnTo>
                    <a:pt x="802" y="217"/>
                  </a:lnTo>
                  <a:lnTo>
                    <a:pt x="830" y="217"/>
                  </a:lnTo>
                  <a:lnTo>
                    <a:pt x="850" y="217"/>
                  </a:lnTo>
                  <a:lnTo>
                    <a:pt x="868" y="217"/>
                  </a:lnTo>
                  <a:lnTo>
                    <a:pt x="888" y="217"/>
                  </a:lnTo>
                  <a:lnTo>
                    <a:pt x="902" y="231"/>
                  </a:lnTo>
                  <a:lnTo>
                    <a:pt x="1023" y="251"/>
                  </a:lnTo>
                  <a:lnTo>
                    <a:pt x="1141" y="272"/>
                  </a:lnTo>
                  <a:lnTo>
                    <a:pt x="1262" y="286"/>
                  </a:lnTo>
                  <a:lnTo>
                    <a:pt x="1383" y="293"/>
                  </a:lnTo>
                  <a:lnTo>
                    <a:pt x="1510" y="303"/>
                  </a:lnTo>
                  <a:lnTo>
                    <a:pt x="1628" y="311"/>
                  </a:lnTo>
                  <a:lnTo>
                    <a:pt x="1749" y="317"/>
                  </a:lnTo>
                  <a:lnTo>
                    <a:pt x="1870" y="331"/>
                  </a:lnTo>
                  <a:lnTo>
                    <a:pt x="1891" y="324"/>
                  </a:lnTo>
                  <a:lnTo>
                    <a:pt x="1908" y="317"/>
                  </a:lnTo>
                  <a:lnTo>
                    <a:pt x="1928" y="311"/>
                  </a:lnTo>
                  <a:lnTo>
                    <a:pt x="1950" y="311"/>
                  </a:lnTo>
                  <a:lnTo>
                    <a:pt x="1970" y="317"/>
                  </a:lnTo>
                  <a:lnTo>
                    <a:pt x="1991" y="317"/>
                  </a:lnTo>
                  <a:lnTo>
                    <a:pt x="2008" y="324"/>
                  </a:lnTo>
                  <a:lnTo>
                    <a:pt x="2036" y="331"/>
                  </a:lnTo>
                  <a:lnTo>
                    <a:pt x="2250" y="324"/>
                  </a:lnTo>
                  <a:lnTo>
                    <a:pt x="2468" y="324"/>
                  </a:lnTo>
                  <a:lnTo>
                    <a:pt x="2689" y="317"/>
                  </a:lnTo>
                  <a:lnTo>
                    <a:pt x="2904" y="303"/>
                  </a:lnTo>
                  <a:lnTo>
                    <a:pt x="3125" y="293"/>
                  </a:lnTo>
                  <a:lnTo>
                    <a:pt x="3336" y="265"/>
                  </a:lnTo>
                  <a:lnTo>
                    <a:pt x="3443" y="251"/>
                  </a:lnTo>
                  <a:lnTo>
                    <a:pt x="3543" y="231"/>
                  </a:lnTo>
                  <a:lnTo>
                    <a:pt x="3650" y="203"/>
                  </a:lnTo>
                  <a:lnTo>
                    <a:pt x="3750" y="179"/>
                  </a:lnTo>
                  <a:lnTo>
                    <a:pt x="3857" y="179"/>
                  </a:lnTo>
                  <a:lnTo>
                    <a:pt x="3958" y="158"/>
                  </a:lnTo>
                  <a:lnTo>
                    <a:pt x="4058" y="138"/>
                  </a:lnTo>
                  <a:lnTo>
                    <a:pt x="4151" y="110"/>
                  </a:lnTo>
                  <a:lnTo>
                    <a:pt x="4252" y="78"/>
                  </a:lnTo>
                  <a:lnTo>
                    <a:pt x="4345" y="51"/>
                  </a:lnTo>
                  <a:lnTo>
                    <a:pt x="4438" y="23"/>
                  </a:lnTo>
                  <a:lnTo>
                    <a:pt x="4538" y="0"/>
                  </a:lnTo>
                  <a:close/>
                </a:path>
              </a:pathLst>
            </a:custGeom>
            <a:solidFill>
              <a:srgbClr val="4A576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8251" name="Freeform 59"/>
            <p:cNvSpPr>
              <a:spLocks/>
            </p:cNvSpPr>
            <p:nvPr/>
          </p:nvSpPr>
          <p:spPr bwMode="auto">
            <a:xfrm>
              <a:off x="3653" y="3563"/>
              <a:ext cx="41" cy="6"/>
            </a:xfrm>
            <a:custGeom>
              <a:avLst/>
              <a:gdLst/>
              <a:ahLst/>
              <a:cxnLst>
                <a:cxn ang="0">
                  <a:pos x="249" y="14"/>
                </a:cxn>
                <a:cxn ang="0">
                  <a:pos x="214" y="28"/>
                </a:cxn>
                <a:cxn ang="0">
                  <a:pos x="180" y="31"/>
                </a:cxn>
                <a:cxn ang="0">
                  <a:pos x="156" y="37"/>
                </a:cxn>
                <a:cxn ang="0">
                  <a:pos x="121" y="37"/>
                </a:cxn>
                <a:cxn ang="0">
                  <a:pos x="87" y="37"/>
                </a:cxn>
                <a:cxn ang="0">
                  <a:pos x="62" y="31"/>
                </a:cxn>
                <a:cxn ang="0">
                  <a:pos x="27" y="20"/>
                </a:cxn>
                <a:cxn ang="0">
                  <a:pos x="0" y="0"/>
                </a:cxn>
                <a:cxn ang="0">
                  <a:pos x="249" y="14"/>
                </a:cxn>
              </a:cxnLst>
              <a:rect l="0" t="0" r="r" b="b"/>
              <a:pathLst>
                <a:path w="249" h="37">
                  <a:moveTo>
                    <a:pt x="249" y="14"/>
                  </a:moveTo>
                  <a:lnTo>
                    <a:pt x="214" y="28"/>
                  </a:lnTo>
                  <a:lnTo>
                    <a:pt x="180" y="31"/>
                  </a:lnTo>
                  <a:lnTo>
                    <a:pt x="156" y="37"/>
                  </a:lnTo>
                  <a:lnTo>
                    <a:pt x="121" y="37"/>
                  </a:lnTo>
                  <a:lnTo>
                    <a:pt x="87" y="37"/>
                  </a:lnTo>
                  <a:lnTo>
                    <a:pt x="62" y="31"/>
                  </a:lnTo>
                  <a:lnTo>
                    <a:pt x="27" y="20"/>
                  </a:lnTo>
                  <a:lnTo>
                    <a:pt x="0" y="0"/>
                  </a:lnTo>
                  <a:lnTo>
                    <a:pt x="249" y="14"/>
                  </a:lnTo>
                  <a:close/>
                </a:path>
              </a:pathLst>
            </a:custGeom>
            <a:solidFill>
              <a:srgbClr val="6633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8252" name="Freeform 60"/>
            <p:cNvSpPr>
              <a:spLocks/>
            </p:cNvSpPr>
            <p:nvPr/>
          </p:nvSpPr>
          <p:spPr bwMode="auto">
            <a:xfrm>
              <a:off x="2121" y="1517"/>
              <a:ext cx="1245" cy="1895"/>
            </a:xfrm>
            <a:custGeom>
              <a:avLst/>
              <a:gdLst/>
              <a:ahLst/>
              <a:cxnLst>
                <a:cxn ang="0">
                  <a:pos x="56" y="1234"/>
                </a:cxn>
                <a:cxn ang="0">
                  <a:pos x="221" y="1835"/>
                </a:cxn>
                <a:cxn ang="0">
                  <a:pos x="630" y="3134"/>
                </a:cxn>
                <a:cxn ang="0">
                  <a:pos x="840" y="4421"/>
                </a:cxn>
                <a:cxn ang="0">
                  <a:pos x="1235" y="4859"/>
                </a:cxn>
                <a:cxn ang="0">
                  <a:pos x="1563" y="5205"/>
                </a:cxn>
                <a:cxn ang="0">
                  <a:pos x="2015" y="5872"/>
                </a:cxn>
                <a:cxn ang="0">
                  <a:pos x="2821" y="6193"/>
                </a:cxn>
                <a:cxn ang="0">
                  <a:pos x="4884" y="6546"/>
                </a:cxn>
                <a:cxn ang="0">
                  <a:pos x="5956" y="6898"/>
                </a:cxn>
                <a:cxn ang="0">
                  <a:pos x="6204" y="7199"/>
                </a:cxn>
                <a:cxn ang="0">
                  <a:pos x="6384" y="7292"/>
                </a:cxn>
                <a:cxn ang="0">
                  <a:pos x="6564" y="7261"/>
                </a:cxn>
                <a:cxn ang="0">
                  <a:pos x="6692" y="7500"/>
                </a:cxn>
                <a:cxn ang="0">
                  <a:pos x="6664" y="7773"/>
                </a:cxn>
                <a:cxn ang="0">
                  <a:pos x="6471" y="8533"/>
                </a:cxn>
                <a:cxn ang="0">
                  <a:pos x="6429" y="9393"/>
                </a:cxn>
                <a:cxn ang="0">
                  <a:pos x="6550" y="9680"/>
                </a:cxn>
                <a:cxn ang="0">
                  <a:pos x="6519" y="10188"/>
                </a:cxn>
                <a:cxn ang="0">
                  <a:pos x="6305" y="10921"/>
                </a:cxn>
                <a:cxn ang="0">
                  <a:pos x="6505" y="11242"/>
                </a:cxn>
                <a:cxn ang="0">
                  <a:pos x="6868" y="11322"/>
                </a:cxn>
                <a:cxn ang="0">
                  <a:pos x="7186" y="7607"/>
                </a:cxn>
                <a:cxn ang="0">
                  <a:pos x="7442" y="7220"/>
                </a:cxn>
                <a:cxn ang="0">
                  <a:pos x="7214" y="6967"/>
                </a:cxn>
                <a:cxn ang="0">
                  <a:pos x="6975" y="6798"/>
                </a:cxn>
                <a:cxn ang="0">
                  <a:pos x="6982" y="6452"/>
                </a:cxn>
                <a:cxn ang="0">
                  <a:pos x="6806" y="6038"/>
                </a:cxn>
                <a:cxn ang="0">
                  <a:pos x="6411" y="5661"/>
                </a:cxn>
                <a:cxn ang="0">
                  <a:pos x="6243" y="5547"/>
                </a:cxn>
                <a:cxn ang="0">
                  <a:pos x="6204" y="5492"/>
                </a:cxn>
                <a:cxn ang="0">
                  <a:pos x="5990" y="5378"/>
                </a:cxn>
                <a:cxn ang="0">
                  <a:pos x="5852" y="5426"/>
                </a:cxn>
                <a:cxn ang="0">
                  <a:pos x="5924" y="5772"/>
                </a:cxn>
                <a:cxn ang="0">
                  <a:pos x="5645" y="6080"/>
                </a:cxn>
                <a:cxn ang="0">
                  <a:pos x="5022" y="6193"/>
                </a:cxn>
                <a:cxn ang="0">
                  <a:pos x="3730" y="6058"/>
                </a:cxn>
                <a:cxn ang="0">
                  <a:pos x="2735" y="5648"/>
                </a:cxn>
                <a:cxn ang="0">
                  <a:pos x="2168" y="5087"/>
                </a:cxn>
                <a:cxn ang="0">
                  <a:pos x="1843" y="4393"/>
                </a:cxn>
                <a:cxn ang="0">
                  <a:pos x="1428" y="2962"/>
                </a:cxn>
                <a:cxn ang="0">
                  <a:pos x="1068" y="2153"/>
                </a:cxn>
                <a:cxn ang="0">
                  <a:pos x="834" y="1656"/>
                </a:cxn>
                <a:cxn ang="0">
                  <a:pos x="895" y="1175"/>
                </a:cxn>
                <a:cxn ang="0">
                  <a:pos x="982" y="1155"/>
                </a:cxn>
                <a:cxn ang="0">
                  <a:pos x="1269" y="1227"/>
                </a:cxn>
                <a:cxn ang="0">
                  <a:pos x="1635" y="1486"/>
                </a:cxn>
                <a:cxn ang="0">
                  <a:pos x="1880" y="1835"/>
                </a:cxn>
                <a:cxn ang="0">
                  <a:pos x="1763" y="1133"/>
                </a:cxn>
                <a:cxn ang="0">
                  <a:pos x="1462" y="280"/>
                </a:cxn>
                <a:cxn ang="0">
                  <a:pos x="1221" y="0"/>
                </a:cxn>
                <a:cxn ang="0">
                  <a:pos x="1076" y="142"/>
                </a:cxn>
                <a:cxn ang="0">
                  <a:pos x="947" y="422"/>
                </a:cxn>
                <a:cxn ang="0">
                  <a:pos x="817" y="487"/>
                </a:cxn>
                <a:cxn ang="0">
                  <a:pos x="674" y="567"/>
                </a:cxn>
                <a:cxn ang="0">
                  <a:pos x="474" y="654"/>
                </a:cxn>
                <a:cxn ang="0">
                  <a:pos x="308" y="819"/>
                </a:cxn>
                <a:cxn ang="0">
                  <a:pos x="115" y="1026"/>
                </a:cxn>
              </a:cxnLst>
              <a:rect l="0" t="0" r="r" b="b"/>
              <a:pathLst>
                <a:path w="7469" h="11367">
                  <a:moveTo>
                    <a:pt x="94" y="1081"/>
                  </a:moveTo>
                  <a:lnTo>
                    <a:pt x="94" y="1103"/>
                  </a:lnTo>
                  <a:lnTo>
                    <a:pt x="86" y="1127"/>
                  </a:lnTo>
                  <a:lnTo>
                    <a:pt x="80" y="1161"/>
                  </a:lnTo>
                  <a:lnTo>
                    <a:pt x="66" y="1196"/>
                  </a:lnTo>
                  <a:lnTo>
                    <a:pt x="56" y="1234"/>
                  </a:lnTo>
                  <a:lnTo>
                    <a:pt x="35" y="1268"/>
                  </a:lnTo>
                  <a:lnTo>
                    <a:pt x="22" y="1296"/>
                  </a:lnTo>
                  <a:lnTo>
                    <a:pt x="0" y="1314"/>
                  </a:lnTo>
                  <a:lnTo>
                    <a:pt x="73" y="1476"/>
                  </a:lnTo>
                  <a:lnTo>
                    <a:pt x="149" y="1648"/>
                  </a:lnTo>
                  <a:lnTo>
                    <a:pt x="221" y="1835"/>
                  </a:lnTo>
                  <a:lnTo>
                    <a:pt x="294" y="2036"/>
                  </a:lnTo>
                  <a:lnTo>
                    <a:pt x="360" y="2243"/>
                  </a:lnTo>
                  <a:lnTo>
                    <a:pt x="436" y="2461"/>
                  </a:lnTo>
                  <a:lnTo>
                    <a:pt x="501" y="2682"/>
                  </a:lnTo>
                  <a:lnTo>
                    <a:pt x="567" y="2910"/>
                  </a:lnTo>
                  <a:lnTo>
                    <a:pt x="630" y="3134"/>
                  </a:lnTo>
                  <a:lnTo>
                    <a:pt x="682" y="3362"/>
                  </a:lnTo>
                  <a:lnTo>
                    <a:pt x="726" y="3587"/>
                  </a:lnTo>
                  <a:lnTo>
                    <a:pt x="768" y="3808"/>
                  </a:lnTo>
                  <a:lnTo>
                    <a:pt x="803" y="4019"/>
                  </a:lnTo>
                  <a:lnTo>
                    <a:pt x="826" y="4220"/>
                  </a:lnTo>
                  <a:lnTo>
                    <a:pt x="840" y="4421"/>
                  </a:lnTo>
                  <a:lnTo>
                    <a:pt x="847" y="4600"/>
                  </a:lnTo>
                  <a:lnTo>
                    <a:pt x="920" y="4638"/>
                  </a:lnTo>
                  <a:lnTo>
                    <a:pt x="996" y="4693"/>
                  </a:lnTo>
                  <a:lnTo>
                    <a:pt x="1076" y="4745"/>
                  </a:lnTo>
                  <a:lnTo>
                    <a:pt x="1155" y="4804"/>
                  </a:lnTo>
                  <a:lnTo>
                    <a:pt x="1235" y="4859"/>
                  </a:lnTo>
                  <a:lnTo>
                    <a:pt x="1307" y="4911"/>
                  </a:lnTo>
                  <a:lnTo>
                    <a:pt x="1390" y="4952"/>
                  </a:lnTo>
                  <a:lnTo>
                    <a:pt x="1456" y="4980"/>
                  </a:lnTo>
                  <a:lnTo>
                    <a:pt x="1486" y="5053"/>
                  </a:lnTo>
                  <a:lnTo>
                    <a:pt x="1521" y="5132"/>
                  </a:lnTo>
                  <a:lnTo>
                    <a:pt x="1563" y="5205"/>
                  </a:lnTo>
                  <a:lnTo>
                    <a:pt x="1601" y="5280"/>
                  </a:lnTo>
                  <a:lnTo>
                    <a:pt x="1687" y="5419"/>
                  </a:lnTo>
                  <a:lnTo>
                    <a:pt x="1788" y="5554"/>
                  </a:lnTo>
                  <a:lnTo>
                    <a:pt x="1880" y="5678"/>
                  </a:lnTo>
                  <a:lnTo>
                    <a:pt x="1974" y="5806"/>
                  </a:lnTo>
                  <a:lnTo>
                    <a:pt x="2015" y="5872"/>
                  </a:lnTo>
                  <a:lnTo>
                    <a:pt x="2053" y="5934"/>
                  </a:lnTo>
                  <a:lnTo>
                    <a:pt x="2088" y="5993"/>
                  </a:lnTo>
                  <a:lnTo>
                    <a:pt x="2116" y="6058"/>
                  </a:lnTo>
                  <a:lnTo>
                    <a:pt x="2341" y="6107"/>
                  </a:lnTo>
                  <a:lnTo>
                    <a:pt x="2575" y="6152"/>
                  </a:lnTo>
                  <a:lnTo>
                    <a:pt x="2821" y="6193"/>
                  </a:lnTo>
                  <a:lnTo>
                    <a:pt x="3070" y="6231"/>
                  </a:lnTo>
                  <a:lnTo>
                    <a:pt x="3582" y="6314"/>
                  </a:lnTo>
                  <a:lnTo>
                    <a:pt x="4110" y="6400"/>
                  </a:lnTo>
                  <a:lnTo>
                    <a:pt x="4369" y="6446"/>
                  </a:lnTo>
                  <a:lnTo>
                    <a:pt x="4628" y="6494"/>
                  </a:lnTo>
                  <a:lnTo>
                    <a:pt x="4884" y="6546"/>
                  </a:lnTo>
                  <a:lnTo>
                    <a:pt x="5137" y="6611"/>
                  </a:lnTo>
                  <a:lnTo>
                    <a:pt x="5382" y="6680"/>
                  </a:lnTo>
                  <a:lnTo>
                    <a:pt x="5616" y="6760"/>
                  </a:lnTo>
                  <a:lnTo>
                    <a:pt x="5731" y="6805"/>
                  </a:lnTo>
                  <a:lnTo>
                    <a:pt x="5845" y="6846"/>
                  </a:lnTo>
                  <a:lnTo>
                    <a:pt x="5956" y="6898"/>
                  </a:lnTo>
                  <a:lnTo>
                    <a:pt x="6063" y="6947"/>
                  </a:lnTo>
                  <a:lnTo>
                    <a:pt x="6070" y="6981"/>
                  </a:lnTo>
                  <a:lnTo>
                    <a:pt x="6091" y="7019"/>
                  </a:lnTo>
                  <a:lnTo>
                    <a:pt x="6125" y="7082"/>
                  </a:lnTo>
                  <a:lnTo>
                    <a:pt x="6163" y="7140"/>
                  </a:lnTo>
                  <a:lnTo>
                    <a:pt x="6204" y="7199"/>
                  </a:lnTo>
                  <a:lnTo>
                    <a:pt x="6243" y="7255"/>
                  </a:lnTo>
                  <a:lnTo>
                    <a:pt x="6278" y="7299"/>
                  </a:lnTo>
                  <a:lnTo>
                    <a:pt x="6298" y="7327"/>
                  </a:lnTo>
                  <a:lnTo>
                    <a:pt x="6319" y="7319"/>
                  </a:lnTo>
                  <a:lnTo>
                    <a:pt x="6350" y="7313"/>
                  </a:lnTo>
                  <a:lnTo>
                    <a:pt x="6384" y="7292"/>
                  </a:lnTo>
                  <a:lnTo>
                    <a:pt x="6419" y="7278"/>
                  </a:lnTo>
                  <a:lnTo>
                    <a:pt x="6450" y="7261"/>
                  </a:lnTo>
                  <a:lnTo>
                    <a:pt x="6485" y="7247"/>
                  </a:lnTo>
                  <a:lnTo>
                    <a:pt x="6512" y="7233"/>
                  </a:lnTo>
                  <a:lnTo>
                    <a:pt x="6529" y="7233"/>
                  </a:lnTo>
                  <a:lnTo>
                    <a:pt x="6564" y="7261"/>
                  </a:lnTo>
                  <a:lnTo>
                    <a:pt x="6598" y="7292"/>
                  </a:lnTo>
                  <a:lnTo>
                    <a:pt x="6623" y="7327"/>
                  </a:lnTo>
                  <a:lnTo>
                    <a:pt x="6644" y="7368"/>
                  </a:lnTo>
                  <a:lnTo>
                    <a:pt x="6664" y="7406"/>
                  </a:lnTo>
                  <a:lnTo>
                    <a:pt x="6678" y="7454"/>
                  </a:lnTo>
                  <a:lnTo>
                    <a:pt x="6692" y="7500"/>
                  </a:lnTo>
                  <a:lnTo>
                    <a:pt x="6699" y="7541"/>
                  </a:lnTo>
                  <a:lnTo>
                    <a:pt x="6699" y="7586"/>
                  </a:lnTo>
                  <a:lnTo>
                    <a:pt x="6699" y="7635"/>
                  </a:lnTo>
                  <a:lnTo>
                    <a:pt x="6692" y="7679"/>
                  </a:lnTo>
                  <a:lnTo>
                    <a:pt x="6678" y="7728"/>
                  </a:lnTo>
                  <a:lnTo>
                    <a:pt x="6664" y="7773"/>
                  </a:lnTo>
                  <a:lnTo>
                    <a:pt x="6636" y="7814"/>
                  </a:lnTo>
                  <a:lnTo>
                    <a:pt x="6612" y="7852"/>
                  </a:lnTo>
                  <a:lnTo>
                    <a:pt x="6578" y="7886"/>
                  </a:lnTo>
                  <a:lnTo>
                    <a:pt x="6564" y="8007"/>
                  </a:lnTo>
                  <a:lnTo>
                    <a:pt x="6523" y="8232"/>
                  </a:lnTo>
                  <a:lnTo>
                    <a:pt x="6471" y="8533"/>
                  </a:lnTo>
                  <a:lnTo>
                    <a:pt x="6429" y="8862"/>
                  </a:lnTo>
                  <a:lnTo>
                    <a:pt x="6425" y="9020"/>
                  </a:lnTo>
                  <a:lnTo>
                    <a:pt x="6419" y="9179"/>
                  </a:lnTo>
                  <a:lnTo>
                    <a:pt x="6419" y="9255"/>
                  </a:lnTo>
                  <a:lnTo>
                    <a:pt x="6425" y="9328"/>
                  </a:lnTo>
                  <a:lnTo>
                    <a:pt x="6429" y="9393"/>
                  </a:lnTo>
                  <a:lnTo>
                    <a:pt x="6443" y="9456"/>
                  </a:lnTo>
                  <a:lnTo>
                    <a:pt x="6457" y="9514"/>
                  </a:lnTo>
                  <a:lnTo>
                    <a:pt x="6471" y="9566"/>
                  </a:lnTo>
                  <a:lnTo>
                    <a:pt x="6498" y="9608"/>
                  </a:lnTo>
                  <a:lnTo>
                    <a:pt x="6523" y="9646"/>
                  </a:lnTo>
                  <a:lnTo>
                    <a:pt x="6550" y="9680"/>
                  </a:lnTo>
                  <a:lnTo>
                    <a:pt x="6592" y="9701"/>
                  </a:lnTo>
                  <a:lnTo>
                    <a:pt x="6630" y="9715"/>
                  </a:lnTo>
                  <a:lnTo>
                    <a:pt x="6678" y="9721"/>
                  </a:lnTo>
                  <a:lnTo>
                    <a:pt x="6630" y="9867"/>
                  </a:lnTo>
                  <a:lnTo>
                    <a:pt x="6578" y="10026"/>
                  </a:lnTo>
                  <a:lnTo>
                    <a:pt x="6519" y="10188"/>
                  </a:lnTo>
                  <a:lnTo>
                    <a:pt x="6450" y="10354"/>
                  </a:lnTo>
                  <a:lnTo>
                    <a:pt x="6391" y="10521"/>
                  </a:lnTo>
                  <a:lnTo>
                    <a:pt x="6342" y="10689"/>
                  </a:lnTo>
                  <a:lnTo>
                    <a:pt x="6325" y="10769"/>
                  </a:lnTo>
                  <a:lnTo>
                    <a:pt x="6312" y="10841"/>
                  </a:lnTo>
                  <a:lnTo>
                    <a:pt x="6305" y="10921"/>
                  </a:lnTo>
                  <a:lnTo>
                    <a:pt x="6298" y="10987"/>
                  </a:lnTo>
                  <a:lnTo>
                    <a:pt x="6336" y="11014"/>
                  </a:lnTo>
                  <a:lnTo>
                    <a:pt x="6377" y="11063"/>
                  </a:lnTo>
                  <a:lnTo>
                    <a:pt x="6419" y="11115"/>
                  </a:lnTo>
                  <a:lnTo>
                    <a:pt x="6463" y="11173"/>
                  </a:lnTo>
                  <a:lnTo>
                    <a:pt x="6505" y="11242"/>
                  </a:lnTo>
                  <a:lnTo>
                    <a:pt x="6550" y="11294"/>
                  </a:lnTo>
                  <a:lnTo>
                    <a:pt x="6592" y="11342"/>
                  </a:lnTo>
                  <a:lnTo>
                    <a:pt x="6623" y="11367"/>
                  </a:lnTo>
                  <a:lnTo>
                    <a:pt x="6692" y="11360"/>
                  </a:lnTo>
                  <a:lnTo>
                    <a:pt x="6774" y="11342"/>
                  </a:lnTo>
                  <a:lnTo>
                    <a:pt x="6868" y="11322"/>
                  </a:lnTo>
                  <a:lnTo>
                    <a:pt x="6961" y="11294"/>
                  </a:lnTo>
                  <a:lnTo>
                    <a:pt x="7048" y="11267"/>
                  </a:lnTo>
                  <a:lnTo>
                    <a:pt x="7120" y="11250"/>
                  </a:lnTo>
                  <a:lnTo>
                    <a:pt x="7169" y="11229"/>
                  </a:lnTo>
                  <a:lnTo>
                    <a:pt x="7186" y="11229"/>
                  </a:lnTo>
                  <a:lnTo>
                    <a:pt x="7186" y="7607"/>
                  </a:lnTo>
                  <a:lnTo>
                    <a:pt x="7227" y="7566"/>
                  </a:lnTo>
                  <a:lnTo>
                    <a:pt x="7276" y="7506"/>
                  </a:lnTo>
                  <a:lnTo>
                    <a:pt x="7321" y="7440"/>
                  </a:lnTo>
                  <a:lnTo>
                    <a:pt x="7362" y="7368"/>
                  </a:lnTo>
                  <a:lnTo>
                    <a:pt x="7407" y="7292"/>
                  </a:lnTo>
                  <a:lnTo>
                    <a:pt x="7442" y="7220"/>
                  </a:lnTo>
                  <a:lnTo>
                    <a:pt x="7462" y="7147"/>
                  </a:lnTo>
                  <a:lnTo>
                    <a:pt x="7469" y="7092"/>
                  </a:lnTo>
                  <a:lnTo>
                    <a:pt x="7414" y="7068"/>
                  </a:lnTo>
                  <a:lnTo>
                    <a:pt x="7348" y="7040"/>
                  </a:lnTo>
                  <a:lnTo>
                    <a:pt x="7279" y="7005"/>
                  </a:lnTo>
                  <a:lnTo>
                    <a:pt x="7214" y="6967"/>
                  </a:lnTo>
                  <a:lnTo>
                    <a:pt x="7140" y="6926"/>
                  </a:lnTo>
                  <a:lnTo>
                    <a:pt x="7076" y="6887"/>
                  </a:lnTo>
                  <a:lnTo>
                    <a:pt x="7007" y="6846"/>
                  </a:lnTo>
                  <a:lnTo>
                    <a:pt x="6955" y="6805"/>
                  </a:lnTo>
                  <a:lnTo>
                    <a:pt x="6968" y="6805"/>
                  </a:lnTo>
                  <a:lnTo>
                    <a:pt x="6975" y="6798"/>
                  </a:lnTo>
                  <a:lnTo>
                    <a:pt x="6989" y="6795"/>
                  </a:lnTo>
                  <a:lnTo>
                    <a:pt x="6993" y="6781"/>
                  </a:lnTo>
                  <a:lnTo>
                    <a:pt x="6999" y="6746"/>
                  </a:lnTo>
                  <a:lnTo>
                    <a:pt x="7007" y="6702"/>
                  </a:lnTo>
                  <a:lnTo>
                    <a:pt x="6999" y="6587"/>
                  </a:lnTo>
                  <a:lnTo>
                    <a:pt x="6982" y="6452"/>
                  </a:lnTo>
                  <a:lnTo>
                    <a:pt x="6961" y="6314"/>
                  </a:lnTo>
                  <a:lnTo>
                    <a:pt x="6933" y="6193"/>
                  </a:lnTo>
                  <a:lnTo>
                    <a:pt x="6913" y="6100"/>
                  </a:lnTo>
                  <a:lnTo>
                    <a:pt x="6906" y="6058"/>
                  </a:lnTo>
                  <a:lnTo>
                    <a:pt x="6854" y="6052"/>
                  </a:lnTo>
                  <a:lnTo>
                    <a:pt x="6806" y="6038"/>
                  </a:lnTo>
                  <a:lnTo>
                    <a:pt x="6760" y="6014"/>
                  </a:lnTo>
                  <a:lnTo>
                    <a:pt x="6713" y="5986"/>
                  </a:lnTo>
                  <a:lnTo>
                    <a:pt x="6636" y="5907"/>
                  </a:lnTo>
                  <a:lnTo>
                    <a:pt x="6564" y="5820"/>
                  </a:lnTo>
                  <a:lnTo>
                    <a:pt x="6491" y="5734"/>
                  </a:lnTo>
                  <a:lnTo>
                    <a:pt x="6411" y="5661"/>
                  </a:lnTo>
                  <a:lnTo>
                    <a:pt x="6377" y="5634"/>
                  </a:lnTo>
                  <a:lnTo>
                    <a:pt x="6336" y="5606"/>
                  </a:lnTo>
                  <a:lnTo>
                    <a:pt x="6298" y="5591"/>
                  </a:lnTo>
                  <a:lnTo>
                    <a:pt x="6249" y="5585"/>
                  </a:lnTo>
                  <a:lnTo>
                    <a:pt x="6249" y="5561"/>
                  </a:lnTo>
                  <a:lnTo>
                    <a:pt x="6243" y="5547"/>
                  </a:lnTo>
                  <a:lnTo>
                    <a:pt x="6235" y="5540"/>
                  </a:lnTo>
                  <a:lnTo>
                    <a:pt x="6232" y="5540"/>
                  </a:lnTo>
                  <a:lnTo>
                    <a:pt x="6218" y="5540"/>
                  </a:lnTo>
                  <a:lnTo>
                    <a:pt x="6212" y="5533"/>
                  </a:lnTo>
                  <a:lnTo>
                    <a:pt x="6204" y="5519"/>
                  </a:lnTo>
                  <a:lnTo>
                    <a:pt x="6204" y="5492"/>
                  </a:lnTo>
                  <a:lnTo>
                    <a:pt x="6157" y="5492"/>
                  </a:lnTo>
                  <a:lnTo>
                    <a:pt x="6111" y="5492"/>
                  </a:lnTo>
                  <a:lnTo>
                    <a:pt x="6091" y="5471"/>
                  </a:lnTo>
                  <a:lnTo>
                    <a:pt x="6063" y="5447"/>
                  </a:lnTo>
                  <a:lnTo>
                    <a:pt x="6031" y="5412"/>
                  </a:lnTo>
                  <a:lnTo>
                    <a:pt x="5990" y="5378"/>
                  </a:lnTo>
                  <a:lnTo>
                    <a:pt x="5956" y="5354"/>
                  </a:lnTo>
                  <a:lnTo>
                    <a:pt x="5924" y="5326"/>
                  </a:lnTo>
                  <a:lnTo>
                    <a:pt x="5897" y="5312"/>
                  </a:lnTo>
                  <a:lnTo>
                    <a:pt x="5876" y="5305"/>
                  </a:lnTo>
                  <a:lnTo>
                    <a:pt x="5855" y="5360"/>
                  </a:lnTo>
                  <a:lnTo>
                    <a:pt x="5852" y="5426"/>
                  </a:lnTo>
                  <a:lnTo>
                    <a:pt x="5845" y="5492"/>
                  </a:lnTo>
                  <a:lnTo>
                    <a:pt x="5845" y="5561"/>
                  </a:lnTo>
                  <a:lnTo>
                    <a:pt x="5855" y="5620"/>
                  </a:lnTo>
                  <a:lnTo>
                    <a:pt x="5869" y="5678"/>
                  </a:lnTo>
                  <a:lnTo>
                    <a:pt x="5890" y="5734"/>
                  </a:lnTo>
                  <a:lnTo>
                    <a:pt x="5924" y="5772"/>
                  </a:lnTo>
                  <a:lnTo>
                    <a:pt x="5924" y="6014"/>
                  </a:lnTo>
                  <a:lnTo>
                    <a:pt x="5876" y="6058"/>
                  </a:lnTo>
                  <a:lnTo>
                    <a:pt x="5824" y="6058"/>
                  </a:lnTo>
                  <a:lnTo>
                    <a:pt x="5762" y="6066"/>
                  </a:lnTo>
                  <a:lnTo>
                    <a:pt x="5703" y="6072"/>
                  </a:lnTo>
                  <a:lnTo>
                    <a:pt x="5645" y="6080"/>
                  </a:lnTo>
                  <a:lnTo>
                    <a:pt x="5589" y="6086"/>
                  </a:lnTo>
                  <a:lnTo>
                    <a:pt x="5538" y="6100"/>
                  </a:lnTo>
                  <a:lnTo>
                    <a:pt x="5489" y="6100"/>
                  </a:lnTo>
                  <a:lnTo>
                    <a:pt x="5451" y="6107"/>
                  </a:lnTo>
                  <a:lnTo>
                    <a:pt x="5403" y="6201"/>
                  </a:lnTo>
                  <a:lnTo>
                    <a:pt x="5022" y="6193"/>
                  </a:lnTo>
                  <a:lnTo>
                    <a:pt x="4642" y="6179"/>
                  </a:lnTo>
                  <a:lnTo>
                    <a:pt x="4455" y="6166"/>
                  </a:lnTo>
                  <a:lnTo>
                    <a:pt x="4269" y="6152"/>
                  </a:lnTo>
                  <a:lnTo>
                    <a:pt x="4089" y="6127"/>
                  </a:lnTo>
                  <a:lnTo>
                    <a:pt x="3910" y="6100"/>
                  </a:lnTo>
                  <a:lnTo>
                    <a:pt x="3730" y="6058"/>
                  </a:lnTo>
                  <a:lnTo>
                    <a:pt x="3557" y="6020"/>
                  </a:lnTo>
                  <a:lnTo>
                    <a:pt x="3384" y="5965"/>
                  </a:lnTo>
                  <a:lnTo>
                    <a:pt x="3214" y="5899"/>
                  </a:lnTo>
                  <a:lnTo>
                    <a:pt x="3056" y="5827"/>
                  </a:lnTo>
                  <a:lnTo>
                    <a:pt x="2897" y="5747"/>
                  </a:lnTo>
                  <a:lnTo>
                    <a:pt x="2735" y="5648"/>
                  </a:lnTo>
                  <a:lnTo>
                    <a:pt x="2589" y="5540"/>
                  </a:lnTo>
                  <a:lnTo>
                    <a:pt x="2489" y="5461"/>
                  </a:lnTo>
                  <a:lnTo>
                    <a:pt x="2396" y="5378"/>
                  </a:lnTo>
                  <a:lnTo>
                    <a:pt x="2316" y="5285"/>
                  </a:lnTo>
                  <a:lnTo>
                    <a:pt x="2237" y="5191"/>
                  </a:lnTo>
                  <a:lnTo>
                    <a:pt x="2168" y="5087"/>
                  </a:lnTo>
                  <a:lnTo>
                    <a:pt x="2102" y="4980"/>
                  </a:lnTo>
                  <a:lnTo>
                    <a:pt x="2044" y="4873"/>
                  </a:lnTo>
                  <a:lnTo>
                    <a:pt x="1981" y="4759"/>
                  </a:lnTo>
                  <a:lnTo>
                    <a:pt x="1936" y="4638"/>
                  </a:lnTo>
                  <a:lnTo>
                    <a:pt x="1880" y="4520"/>
                  </a:lnTo>
                  <a:lnTo>
                    <a:pt x="1843" y="4393"/>
                  </a:lnTo>
                  <a:lnTo>
                    <a:pt x="1794" y="4265"/>
                  </a:lnTo>
                  <a:lnTo>
                    <a:pt x="1715" y="4006"/>
                  </a:lnTo>
                  <a:lnTo>
                    <a:pt x="1649" y="3750"/>
                  </a:lnTo>
                  <a:lnTo>
                    <a:pt x="1577" y="3480"/>
                  </a:lnTo>
                  <a:lnTo>
                    <a:pt x="1500" y="3221"/>
                  </a:lnTo>
                  <a:lnTo>
                    <a:pt x="1428" y="2962"/>
                  </a:lnTo>
                  <a:lnTo>
                    <a:pt x="1342" y="2717"/>
                  </a:lnTo>
                  <a:lnTo>
                    <a:pt x="1293" y="2596"/>
                  </a:lnTo>
                  <a:lnTo>
                    <a:pt x="1249" y="2481"/>
                  </a:lnTo>
                  <a:lnTo>
                    <a:pt x="1197" y="2368"/>
                  </a:lnTo>
                  <a:lnTo>
                    <a:pt x="1134" y="2261"/>
                  </a:lnTo>
                  <a:lnTo>
                    <a:pt x="1068" y="2153"/>
                  </a:lnTo>
                  <a:lnTo>
                    <a:pt x="1002" y="2060"/>
                  </a:lnTo>
                  <a:lnTo>
                    <a:pt x="927" y="1967"/>
                  </a:lnTo>
                  <a:lnTo>
                    <a:pt x="847" y="1881"/>
                  </a:lnTo>
                  <a:lnTo>
                    <a:pt x="847" y="1807"/>
                  </a:lnTo>
                  <a:lnTo>
                    <a:pt x="840" y="1728"/>
                  </a:lnTo>
                  <a:lnTo>
                    <a:pt x="834" y="1656"/>
                  </a:lnTo>
                  <a:lnTo>
                    <a:pt x="820" y="1576"/>
                  </a:lnTo>
                  <a:lnTo>
                    <a:pt x="817" y="1493"/>
                  </a:lnTo>
                  <a:lnTo>
                    <a:pt x="809" y="1414"/>
                  </a:lnTo>
                  <a:lnTo>
                    <a:pt x="803" y="1341"/>
                  </a:lnTo>
                  <a:lnTo>
                    <a:pt x="803" y="1268"/>
                  </a:lnTo>
                  <a:lnTo>
                    <a:pt x="895" y="1175"/>
                  </a:lnTo>
                  <a:lnTo>
                    <a:pt x="913" y="1175"/>
                  </a:lnTo>
                  <a:lnTo>
                    <a:pt x="927" y="1175"/>
                  </a:lnTo>
                  <a:lnTo>
                    <a:pt x="947" y="1175"/>
                  </a:lnTo>
                  <a:lnTo>
                    <a:pt x="961" y="1168"/>
                  </a:lnTo>
                  <a:lnTo>
                    <a:pt x="968" y="1161"/>
                  </a:lnTo>
                  <a:lnTo>
                    <a:pt x="982" y="1155"/>
                  </a:lnTo>
                  <a:lnTo>
                    <a:pt x="989" y="1141"/>
                  </a:lnTo>
                  <a:lnTo>
                    <a:pt x="989" y="1127"/>
                  </a:lnTo>
                  <a:lnTo>
                    <a:pt x="1062" y="1147"/>
                  </a:lnTo>
                  <a:lnTo>
                    <a:pt x="1128" y="1168"/>
                  </a:lnTo>
                  <a:lnTo>
                    <a:pt x="1200" y="1199"/>
                  </a:lnTo>
                  <a:lnTo>
                    <a:pt x="1269" y="1227"/>
                  </a:lnTo>
                  <a:lnTo>
                    <a:pt x="1335" y="1268"/>
                  </a:lnTo>
                  <a:lnTo>
                    <a:pt x="1400" y="1306"/>
                  </a:lnTo>
                  <a:lnTo>
                    <a:pt x="1462" y="1348"/>
                  </a:lnTo>
                  <a:lnTo>
                    <a:pt x="1521" y="1392"/>
                  </a:lnTo>
                  <a:lnTo>
                    <a:pt x="1580" y="1441"/>
                  </a:lnTo>
                  <a:lnTo>
                    <a:pt x="1635" y="1486"/>
                  </a:lnTo>
                  <a:lnTo>
                    <a:pt x="1687" y="1541"/>
                  </a:lnTo>
                  <a:lnTo>
                    <a:pt x="1736" y="1593"/>
                  </a:lnTo>
                  <a:lnTo>
                    <a:pt x="1780" y="1656"/>
                  </a:lnTo>
                  <a:lnTo>
                    <a:pt x="1815" y="1708"/>
                  </a:lnTo>
                  <a:lnTo>
                    <a:pt x="1857" y="1769"/>
                  </a:lnTo>
                  <a:lnTo>
                    <a:pt x="1880" y="1835"/>
                  </a:lnTo>
                  <a:lnTo>
                    <a:pt x="1874" y="1763"/>
                  </a:lnTo>
                  <a:lnTo>
                    <a:pt x="1866" y="1662"/>
                  </a:lnTo>
                  <a:lnTo>
                    <a:pt x="1849" y="1548"/>
                  </a:lnTo>
                  <a:lnTo>
                    <a:pt x="1822" y="1421"/>
                  </a:lnTo>
                  <a:lnTo>
                    <a:pt x="1794" y="1282"/>
                  </a:lnTo>
                  <a:lnTo>
                    <a:pt x="1763" y="1133"/>
                  </a:lnTo>
                  <a:lnTo>
                    <a:pt x="1722" y="982"/>
                  </a:lnTo>
                  <a:lnTo>
                    <a:pt x="1673" y="827"/>
                  </a:lnTo>
                  <a:lnTo>
                    <a:pt x="1629" y="674"/>
                  </a:lnTo>
                  <a:lnTo>
                    <a:pt x="1577" y="536"/>
                  </a:lnTo>
                  <a:lnTo>
                    <a:pt x="1521" y="401"/>
                  </a:lnTo>
                  <a:lnTo>
                    <a:pt x="1462" y="280"/>
                  </a:lnTo>
                  <a:lnTo>
                    <a:pt x="1407" y="173"/>
                  </a:lnTo>
                  <a:lnTo>
                    <a:pt x="1348" y="93"/>
                  </a:lnTo>
                  <a:lnTo>
                    <a:pt x="1313" y="62"/>
                  </a:lnTo>
                  <a:lnTo>
                    <a:pt x="1290" y="35"/>
                  </a:lnTo>
                  <a:lnTo>
                    <a:pt x="1255" y="14"/>
                  </a:lnTo>
                  <a:lnTo>
                    <a:pt x="1221" y="0"/>
                  </a:lnTo>
                  <a:lnTo>
                    <a:pt x="1175" y="0"/>
                  </a:lnTo>
                  <a:lnTo>
                    <a:pt x="1162" y="14"/>
                  </a:lnTo>
                  <a:lnTo>
                    <a:pt x="1141" y="27"/>
                  </a:lnTo>
                  <a:lnTo>
                    <a:pt x="1120" y="55"/>
                  </a:lnTo>
                  <a:lnTo>
                    <a:pt x="1106" y="79"/>
                  </a:lnTo>
                  <a:lnTo>
                    <a:pt x="1076" y="142"/>
                  </a:lnTo>
                  <a:lnTo>
                    <a:pt x="1041" y="214"/>
                  </a:lnTo>
                  <a:lnTo>
                    <a:pt x="1013" y="280"/>
                  </a:lnTo>
                  <a:lnTo>
                    <a:pt x="982" y="343"/>
                  </a:lnTo>
                  <a:lnTo>
                    <a:pt x="961" y="395"/>
                  </a:lnTo>
                  <a:lnTo>
                    <a:pt x="941" y="422"/>
                  </a:lnTo>
                  <a:lnTo>
                    <a:pt x="947" y="422"/>
                  </a:lnTo>
                  <a:lnTo>
                    <a:pt x="947" y="429"/>
                  </a:lnTo>
                  <a:lnTo>
                    <a:pt x="941" y="436"/>
                  </a:lnTo>
                  <a:lnTo>
                    <a:pt x="927" y="436"/>
                  </a:lnTo>
                  <a:lnTo>
                    <a:pt x="903" y="453"/>
                  </a:lnTo>
                  <a:lnTo>
                    <a:pt x="861" y="467"/>
                  </a:lnTo>
                  <a:lnTo>
                    <a:pt x="817" y="487"/>
                  </a:lnTo>
                  <a:lnTo>
                    <a:pt x="768" y="501"/>
                  </a:lnTo>
                  <a:lnTo>
                    <a:pt x="733" y="515"/>
                  </a:lnTo>
                  <a:lnTo>
                    <a:pt x="709" y="515"/>
                  </a:lnTo>
                  <a:lnTo>
                    <a:pt x="702" y="536"/>
                  </a:lnTo>
                  <a:lnTo>
                    <a:pt x="688" y="546"/>
                  </a:lnTo>
                  <a:lnTo>
                    <a:pt x="674" y="567"/>
                  </a:lnTo>
                  <a:lnTo>
                    <a:pt x="647" y="580"/>
                  </a:lnTo>
                  <a:lnTo>
                    <a:pt x="622" y="594"/>
                  </a:lnTo>
                  <a:lnTo>
                    <a:pt x="588" y="602"/>
                  </a:lnTo>
                  <a:lnTo>
                    <a:pt x="553" y="608"/>
                  </a:lnTo>
                  <a:lnTo>
                    <a:pt x="523" y="608"/>
                  </a:lnTo>
                  <a:lnTo>
                    <a:pt x="474" y="654"/>
                  </a:lnTo>
                  <a:lnTo>
                    <a:pt x="474" y="701"/>
                  </a:lnTo>
                  <a:lnTo>
                    <a:pt x="474" y="753"/>
                  </a:lnTo>
                  <a:lnTo>
                    <a:pt x="422" y="802"/>
                  </a:lnTo>
                  <a:lnTo>
                    <a:pt x="374" y="802"/>
                  </a:lnTo>
                  <a:lnTo>
                    <a:pt x="328" y="802"/>
                  </a:lnTo>
                  <a:lnTo>
                    <a:pt x="308" y="819"/>
                  </a:lnTo>
                  <a:lnTo>
                    <a:pt x="281" y="839"/>
                  </a:lnTo>
                  <a:lnTo>
                    <a:pt x="250" y="868"/>
                  </a:lnTo>
                  <a:lnTo>
                    <a:pt x="215" y="902"/>
                  </a:lnTo>
                  <a:lnTo>
                    <a:pt x="180" y="940"/>
                  </a:lnTo>
                  <a:lnTo>
                    <a:pt x="149" y="982"/>
                  </a:lnTo>
                  <a:lnTo>
                    <a:pt x="115" y="1026"/>
                  </a:lnTo>
                  <a:lnTo>
                    <a:pt x="94" y="1081"/>
                  </a:lnTo>
                  <a:close/>
                </a:path>
              </a:pathLst>
            </a:custGeom>
            <a:solidFill>
              <a:srgbClr val="E6E6E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8253" name="Freeform 61"/>
            <p:cNvSpPr>
              <a:spLocks/>
            </p:cNvSpPr>
            <p:nvPr/>
          </p:nvSpPr>
          <p:spPr bwMode="auto">
            <a:xfrm>
              <a:off x="2121" y="1517"/>
              <a:ext cx="1245" cy="1895"/>
            </a:xfrm>
            <a:custGeom>
              <a:avLst/>
              <a:gdLst/>
              <a:ahLst/>
              <a:cxnLst>
                <a:cxn ang="0">
                  <a:pos x="56" y="1234"/>
                </a:cxn>
                <a:cxn ang="0">
                  <a:pos x="221" y="1835"/>
                </a:cxn>
                <a:cxn ang="0">
                  <a:pos x="630" y="3134"/>
                </a:cxn>
                <a:cxn ang="0">
                  <a:pos x="840" y="4421"/>
                </a:cxn>
                <a:cxn ang="0">
                  <a:pos x="1235" y="4859"/>
                </a:cxn>
                <a:cxn ang="0">
                  <a:pos x="1563" y="5205"/>
                </a:cxn>
                <a:cxn ang="0">
                  <a:pos x="2015" y="5872"/>
                </a:cxn>
                <a:cxn ang="0">
                  <a:pos x="2821" y="6193"/>
                </a:cxn>
                <a:cxn ang="0">
                  <a:pos x="4884" y="6546"/>
                </a:cxn>
                <a:cxn ang="0">
                  <a:pos x="5956" y="6898"/>
                </a:cxn>
                <a:cxn ang="0">
                  <a:pos x="6204" y="7199"/>
                </a:cxn>
                <a:cxn ang="0">
                  <a:pos x="6384" y="7292"/>
                </a:cxn>
                <a:cxn ang="0">
                  <a:pos x="6564" y="7261"/>
                </a:cxn>
                <a:cxn ang="0">
                  <a:pos x="6692" y="7500"/>
                </a:cxn>
                <a:cxn ang="0">
                  <a:pos x="6664" y="7773"/>
                </a:cxn>
                <a:cxn ang="0">
                  <a:pos x="6471" y="8533"/>
                </a:cxn>
                <a:cxn ang="0">
                  <a:pos x="6429" y="9393"/>
                </a:cxn>
                <a:cxn ang="0">
                  <a:pos x="6550" y="9680"/>
                </a:cxn>
                <a:cxn ang="0">
                  <a:pos x="6519" y="10188"/>
                </a:cxn>
                <a:cxn ang="0">
                  <a:pos x="6305" y="10921"/>
                </a:cxn>
                <a:cxn ang="0">
                  <a:pos x="6505" y="11242"/>
                </a:cxn>
                <a:cxn ang="0">
                  <a:pos x="6868" y="11322"/>
                </a:cxn>
                <a:cxn ang="0">
                  <a:pos x="7186" y="7607"/>
                </a:cxn>
                <a:cxn ang="0">
                  <a:pos x="7442" y="7220"/>
                </a:cxn>
                <a:cxn ang="0">
                  <a:pos x="7214" y="6967"/>
                </a:cxn>
                <a:cxn ang="0">
                  <a:pos x="6975" y="6798"/>
                </a:cxn>
                <a:cxn ang="0">
                  <a:pos x="6982" y="6452"/>
                </a:cxn>
                <a:cxn ang="0">
                  <a:pos x="6806" y="6038"/>
                </a:cxn>
                <a:cxn ang="0">
                  <a:pos x="6411" y="5661"/>
                </a:cxn>
                <a:cxn ang="0">
                  <a:pos x="6243" y="5547"/>
                </a:cxn>
                <a:cxn ang="0">
                  <a:pos x="6204" y="5492"/>
                </a:cxn>
                <a:cxn ang="0">
                  <a:pos x="5990" y="5378"/>
                </a:cxn>
                <a:cxn ang="0">
                  <a:pos x="5852" y="5426"/>
                </a:cxn>
                <a:cxn ang="0">
                  <a:pos x="5924" y="5772"/>
                </a:cxn>
                <a:cxn ang="0">
                  <a:pos x="5645" y="6080"/>
                </a:cxn>
                <a:cxn ang="0">
                  <a:pos x="5022" y="6193"/>
                </a:cxn>
                <a:cxn ang="0">
                  <a:pos x="3730" y="6058"/>
                </a:cxn>
                <a:cxn ang="0">
                  <a:pos x="2735" y="5648"/>
                </a:cxn>
                <a:cxn ang="0">
                  <a:pos x="2168" y="5087"/>
                </a:cxn>
                <a:cxn ang="0">
                  <a:pos x="1843" y="4393"/>
                </a:cxn>
                <a:cxn ang="0">
                  <a:pos x="1428" y="2962"/>
                </a:cxn>
                <a:cxn ang="0">
                  <a:pos x="1068" y="2153"/>
                </a:cxn>
                <a:cxn ang="0">
                  <a:pos x="834" y="1656"/>
                </a:cxn>
                <a:cxn ang="0">
                  <a:pos x="895" y="1175"/>
                </a:cxn>
                <a:cxn ang="0">
                  <a:pos x="982" y="1155"/>
                </a:cxn>
                <a:cxn ang="0">
                  <a:pos x="1269" y="1227"/>
                </a:cxn>
                <a:cxn ang="0">
                  <a:pos x="1635" y="1486"/>
                </a:cxn>
                <a:cxn ang="0">
                  <a:pos x="1880" y="1835"/>
                </a:cxn>
                <a:cxn ang="0">
                  <a:pos x="1763" y="1133"/>
                </a:cxn>
                <a:cxn ang="0">
                  <a:pos x="1462" y="280"/>
                </a:cxn>
                <a:cxn ang="0">
                  <a:pos x="1221" y="0"/>
                </a:cxn>
                <a:cxn ang="0">
                  <a:pos x="1076" y="142"/>
                </a:cxn>
                <a:cxn ang="0">
                  <a:pos x="947" y="422"/>
                </a:cxn>
                <a:cxn ang="0">
                  <a:pos x="817" y="487"/>
                </a:cxn>
                <a:cxn ang="0">
                  <a:pos x="682" y="560"/>
                </a:cxn>
                <a:cxn ang="0">
                  <a:pos x="547" y="674"/>
                </a:cxn>
                <a:cxn ang="0">
                  <a:pos x="488" y="674"/>
                </a:cxn>
                <a:cxn ang="0">
                  <a:pos x="374" y="802"/>
                </a:cxn>
                <a:cxn ang="0">
                  <a:pos x="180" y="940"/>
                </a:cxn>
              </a:cxnLst>
              <a:rect l="0" t="0" r="r" b="b"/>
              <a:pathLst>
                <a:path w="7469" h="11367">
                  <a:moveTo>
                    <a:pt x="94" y="1081"/>
                  </a:moveTo>
                  <a:lnTo>
                    <a:pt x="94" y="1103"/>
                  </a:lnTo>
                  <a:lnTo>
                    <a:pt x="86" y="1127"/>
                  </a:lnTo>
                  <a:lnTo>
                    <a:pt x="80" y="1161"/>
                  </a:lnTo>
                  <a:lnTo>
                    <a:pt x="66" y="1196"/>
                  </a:lnTo>
                  <a:lnTo>
                    <a:pt x="56" y="1234"/>
                  </a:lnTo>
                  <a:lnTo>
                    <a:pt x="35" y="1268"/>
                  </a:lnTo>
                  <a:lnTo>
                    <a:pt x="22" y="1296"/>
                  </a:lnTo>
                  <a:lnTo>
                    <a:pt x="0" y="1314"/>
                  </a:lnTo>
                  <a:lnTo>
                    <a:pt x="73" y="1476"/>
                  </a:lnTo>
                  <a:lnTo>
                    <a:pt x="149" y="1648"/>
                  </a:lnTo>
                  <a:lnTo>
                    <a:pt x="221" y="1835"/>
                  </a:lnTo>
                  <a:lnTo>
                    <a:pt x="294" y="2036"/>
                  </a:lnTo>
                  <a:lnTo>
                    <a:pt x="360" y="2243"/>
                  </a:lnTo>
                  <a:lnTo>
                    <a:pt x="436" y="2461"/>
                  </a:lnTo>
                  <a:lnTo>
                    <a:pt x="501" y="2682"/>
                  </a:lnTo>
                  <a:lnTo>
                    <a:pt x="567" y="2910"/>
                  </a:lnTo>
                  <a:lnTo>
                    <a:pt x="630" y="3134"/>
                  </a:lnTo>
                  <a:lnTo>
                    <a:pt x="682" y="3362"/>
                  </a:lnTo>
                  <a:lnTo>
                    <a:pt x="726" y="3587"/>
                  </a:lnTo>
                  <a:lnTo>
                    <a:pt x="768" y="3808"/>
                  </a:lnTo>
                  <a:lnTo>
                    <a:pt x="803" y="4019"/>
                  </a:lnTo>
                  <a:lnTo>
                    <a:pt x="826" y="4220"/>
                  </a:lnTo>
                  <a:lnTo>
                    <a:pt x="840" y="4421"/>
                  </a:lnTo>
                  <a:lnTo>
                    <a:pt x="847" y="4600"/>
                  </a:lnTo>
                  <a:lnTo>
                    <a:pt x="920" y="4638"/>
                  </a:lnTo>
                  <a:lnTo>
                    <a:pt x="996" y="4693"/>
                  </a:lnTo>
                  <a:lnTo>
                    <a:pt x="1076" y="4745"/>
                  </a:lnTo>
                  <a:lnTo>
                    <a:pt x="1155" y="4804"/>
                  </a:lnTo>
                  <a:lnTo>
                    <a:pt x="1235" y="4859"/>
                  </a:lnTo>
                  <a:lnTo>
                    <a:pt x="1307" y="4911"/>
                  </a:lnTo>
                  <a:lnTo>
                    <a:pt x="1390" y="4952"/>
                  </a:lnTo>
                  <a:lnTo>
                    <a:pt x="1456" y="4980"/>
                  </a:lnTo>
                  <a:lnTo>
                    <a:pt x="1486" y="5053"/>
                  </a:lnTo>
                  <a:lnTo>
                    <a:pt x="1521" y="5132"/>
                  </a:lnTo>
                  <a:lnTo>
                    <a:pt x="1563" y="5205"/>
                  </a:lnTo>
                  <a:lnTo>
                    <a:pt x="1601" y="5280"/>
                  </a:lnTo>
                  <a:lnTo>
                    <a:pt x="1687" y="5419"/>
                  </a:lnTo>
                  <a:lnTo>
                    <a:pt x="1788" y="5554"/>
                  </a:lnTo>
                  <a:lnTo>
                    <a:pt x="1880" y="5678"/>
                  </a:lnTo>
                  <a:lnTo>
                    <a:pt x="1974" y="5806"/>
                  </a:lnTo>
                  <a:lnTo>
                    <a:pt x="2015" y="5872"/>
                  </a:lnTo>
                  <a:lnTo>
                    <a:pt x="2053" y="5934"/>
                  </a:lnTo>
                  <a:lnTo>
                    <a:pt x="2088" y="5993"/>
                  </a:lnTo>
                  <a:lnTo>
                    <a:pt x="2116" y="6058"/>
                  </a:lnTo>
                  <a:lnTo>
                    <a:pt x="2341" y="6107"/>
                  </a:lnTo>
                  <a:lnTo>
                    <a:pt x="2575" y="6152"/>
                  </a:lnTo>
                  <a:lnTo>
                    <a:pt x="2821" y="6193"/>
                  </a:lnTo>
                  <a:lnTo>
                    <a:pt x="3070" y="6231"/>
                  </a:lnTo>
                  <a:lnTo>
                    <a:pt x="3582" y="6314"/>
                  </a:lnTo>
                  <a:lnTo>
                    <a:pt x="4110" y="6400"/>
                  </a:lnTo>
                  <a:lnTo>
                    <a:pt x="4369" y="6446"/>
                  </a:lnTo>
                  <a:lnTo>
                    <a:pt x="4628" y="6494"/>
                  </a:lnTo>
                  <a:lnTo>
                    <a:pt x="4884" y="6546"/>
                  </a:lnTo>
                  <a:lnTo>
                    <a:pt x="5137" y="6611"/>
                  </a:lnTo>
                  <a:lnTo>
                    <a:pt x="5382" y="6680"/>
                  </a:lnTo>
                  <a:lnTo>
                    <a:pt x="5616" y="6760"/>
                  </a:lnTo>
                  <a:lnTo>
                    <a:pt x="5731" y="6805"/>
                  </a:lnTo>
                  <a:lnTo>
                    <a:pt x="5845" y="6846"/>
                  </a:lnTo>
                  <a:lnTo>
                    <a:pt x="5956" y="6898"/>
                  </a:lnTo>
                  <a:lnTo>
                    <a:pt x="6063" y="6947"/>
                  </a:lnTo>
                  <a:lnTo>
                    <a:pt x="6070" y="6981"/>
                  </a:lnTo>
                  <a:lnTo>
                    <a:pt x="6091" y="7019"/>
                  </a:lnTo>
                  <a:lnTo>
                    <a:pt x="6125" y="7082"/>
                  </a:lnTo>
                  <a:lnTo>
                    <a:pt x="6163" y="7140"/>
                  </a:lnTo>
                  <a:lnTo>
                    <a:pt x="6204" y="7199"/>
                  </a:lnTo>
                  <a:lnTo>
                    <a:pt x="6243" y="7255"/>
                  </a:lnTo>
                  <a:lnTo>
                    <a:pt x="6278" y="7299"/>
                  </a:lnTo>
                  <a:lnTo>
                    <a:pt x="6298" y="7327"/>
                  </a:lnTo>
                  <a:lnTo>
                    <a:pt x="6319" y="7319"/>
                  </a:lnTo>
                  <a:lnTo>
                    <a:pt x="6350" y="7313"/>
                  </a:lnTo>
                  <a:lnTo>
                    <a:pt x="6384" y="7292"/>
                  </a:lnTo>
                  <a:lnTo>
                    <a:pt x="6419" y="7278"/>
                  </a:lnTo>
                  <a:lnTo>
                    <a:pt x="6450" y="7261"/>
                  </a:lnTo>
                  <a:lnTo>
                    <a:pt x="6485" y="7247"/>
                  </a:lnTo>
                  <a:lnTo>
                    <a:pt x="6512" y="7233"/>
                  </a:lnTo>
                  <a:lnTo>
                    <a:pt x="6529" y="7233"/>
                  </a:lnTo>
                  <a:lnTo>
                    <a:pt x="6564" y="7261"/>
                  </a:lnTo>
                  <a:lnTo>
                    <a:pt x="6598" y="7292"/>
                  </a:lnTo>
                  <a:lnTo>
                    <a:pt x="6623" y="7327"/>
                  </a:lnTo>
                  <a:lnTo>
                    <a:pt x="6644" y="7368"/>
                  </a:lnTo>
                  <a:lnTo>
                    <a:pt x="6664" y="7406"/>
                  </a:lnTo>
                  <a:lnTo>
                    <a:pt x="6678" y="7454"/>
                  </a:lnTo>
                  <a:lnTo>
                    <a:pt x="6692" y="7500"/>
                  </a:lnTo>
                  <a:lnTo>
                    <a:pt x="6699" y="7541"/>
                  </a:lnTo>
                  <a:lnTo>
                    <a:pt x="6699" y="7586"/>
                  </a:lnTo>
                  <a:lnTo>
                    <a:pt x="6699" y="7635"/>
                  </a:lnTo>
                  <a:lnTo>
                    <a:pt x="6692" y="7679"/>
                  </a:lnTo>
                  <a:lnTo>
                    <a:pt x="6678" y="7728"/>
                  </a:lnTo>
                  <a:lnTo>
                    <a:pt x="6664" y="7773"/>
                  </a:lnTo>
                  <a:lnTo>
                    <a:pt x="6636" y="7814"/>
                  </a:lnTo>
                  <a:lnTo>
                    <a:pt x="6612" y="7852"/>
                  </a:lnTo>
                  <a:lnTo>
                    <a:pt x="6578" y="7886"/>
                  </a:lnTo>
                  <a:lnTo>
                    <a:pt x="6564" y="8007"/>
                  </a:lnTo>
                  <a:lnTo>
                    <a:pt x="6523" y="8232"/>
                  </a:lnTo>
                  <a:lnTo>
                    <a:pt x="6471" y="8533"/>
                  </a:lnTo>
                  <a:lnTo>
                    <a:pt x="6429" y="8862"/>
                  </a:lnTo>
                  <a:lnTo>
                    <a:pt x="6425" y="9020"/>
                  </a:lnTo>
                  <a:lnTo>
                    <a:pt x="6419" y="9179"/>
                  </a:lnTo>
                  <a:lnTo>
                    <a:pt x="6419" y="9255"/>
                  </a:lnTo>
                  <a:lnTo>
                    <a:pt x="6425" y="9328"/>
                  </a:lnTo>
                  <a:lnTo>
                    <a:pt x="6429" y="9393"/>
                  </a:lnTo>
                  <a:lnTo>
                    <a:pt x="6443" y="9456"/>
                  </a:lnTo>
                  <a:lnTo>
                    <a:pt x="6457" y="9514"/>
                  </a:lnTo>
                  <a:lnTo>
                    <a:pt x="6471" y="9566"/>
                  </a:lnTo>
                  <a:lnTo>
                    <a:pt x="6498" y="9608"/>
                  </a:lnTo>
                  <a:lnTo>
                    <a:pt x="6523" y="9646"/>
                  </a:lnTo>
                  <a:lnTo>
                    <a:pt x="6550" y="9680"/>
                  </a:lnTo>
                  <a:lnTo>
                    <a:pt x="6592" y="9701"/>
                  </a:lnTo>
                  <a:lnTo>
                    <a:pt x="6630" y="9715"/>
                  </a:lnTo>
                  <a:lnTo>
                    <a:pt x="6678" y="9721"/>
                  </a:lnTo>
                  <a:lnTo>
                    <a:pt x="6630" y="9867"/>
                  </a:lnTo>
                  <a:lnTo>
                    <a:pt x="6578" y="10026"/>
                  </a:lnTo>
                  <a:lnTo>
                    <a:pt x="6519" y="10188"/>
                  </a:lnTo>
                  <a:lnTo>
                    <a:pt x="6450" y="10354"/>
                  </a:lnTo>
                  <a:lnTo>
                    <a:pt x="6391" y="10521"/>
                  </a:lnTo>
                  <a:lnTo>
                    <a:pt x="6342" y="10689"/>
                  </a:lnTo>
                  <a:lnTo>
                    <a:pt x="6325" y="10769"/>
                  </a:lnTo>
                  <a:lnTo>
                    <a:pt x="6312" y="10841"/>
                  </a:lnTo>
                  <a:lnTo>
                    <a:pt x="6305" y="10921"/>
                  </a:lnTo>
                  <a:lnTo>
                    <a:pt x="6298" y="10987"/>
                  </a:lnTo>
                  <a:lnTo>
                    <a:pt x="6336" y="11014"/>
                  </a:lnTo>
                  <a:lnTo>
                    <a:pt x="6377" y="11063"/>
                  </a:lnTo>
                  <a:lnTo>
                    <a:pt x="6419" y="11115"/>
                  </a:lnTo>
                  <a:lnTo>
                    <a:pt x="6463" y="11173"/>
                  </a:lnTo>
                  <a:lnTo>
                    <a:pt x="6505" y="11242"/>
                  </a:lnTo>
                  <a:lnTo>
                    <a:pt x="6550" y="11294"/>
                  </a:lnTo>
                  <a:lnTo>
                    <a:pt x="6592" y="11342"/>
                  </a:lnTo>
                  <a:lnTo>
                    <a:pt x="6623" y="11367"/>
                  </a:lnTo>
                  <a:lnTo>
                    <a:pt x="6692" y="11360"/>
                  </a:lnTo>
                  <a:lnTo>
                    <a:pt x="6774" y="11342"/>
                  </a:lnTo>
                  <a:lnTo>
                    <a:pt x="6868" y="11322"/>
                  </a:lnTo>
                  <a:lnTo>
                    <a:pt x="6961" y="11294"/>
                  </a:lnTo>
                  <a:lnTo>
                    <a:pt x="7048" y="11267"/>
                  </a:lnTo>
                  <a:lnTo>
                    <a:pt x="7120" y="11250"/>
                  </a:lnTo>
                  <a:lnTo>
                    <a:pt x="7169" y="11229"/>
                  </a:lnTo>
                  <a:lnTo>
                    <a:pt x="7186" y="11229"/>
                  </a:lnTo>
                  <a:lnTo>
                    <a:pt x="7186" y="7607"/>
                  </a:lnTo>
                  <a:lnTo>
                    <a:pt x="7227" y="7566"/>
                  </a:lnTo>
                  <a:lnTo>
                    <a:pt x="7276" y="7506"/>
                  </a:lnTo>
                  <a:lnTo>
                    <a:pt x="7321" y="7440"/>
                  </a:lnTo>
                  <a:lnTo>
                    <a:pt x="7362" y="7368"/>
                  </a:lnTo>
                  <a:lnTo>
                    <a:pt x="7407" y="7292"/>
                  </a:lnTo>
                  <a:lnTo>
                    <a:pt x="7442" y="7220"/>
                  </a:lnTo>
                  <a:lnTo>
                    <a:pt x="7462" y="7147"/>
                  </a:lnTo>
                  <a:lnTo>
                    <a:pt x="7469" y="7092"/>
                  </a:lnTo>
                  <a:lnTo>
                    <a:pt x="7414" y="7068"/>
                  </a:lnTo>
                  <a:lnTo>
                    <a:pt x="7348" y="7040"/>
                  </a:lnTo>
                  <a:lnTo>
                    <a:pt x="7279" y="7005"/>
                  </a:lnTo>
                  <a:lnTo>
                    <a:pt x="7214" y="6967"/>
                  </a:lnTo>
                  <a:lnTo>
                    <a:pt x="7140" y="6926"/>
                  </a:lnTo>
                  <a:lnTo>
                    <a:pt x="7076" y="6887"/>
                  </a:lnTo>
                  <a:lnTo>
                    <a:pt x="7007" y="6846"/>
                  </a:lnTo>
                  <a:lnTo>
                    <a:pt x="6955" y="6805"/>
                  </a:lnTo>
                  <a:lnTo>
                    <a:pt x="6968" y="6805"/>
                  </a:lnTo>
                  <a:lnTo>
                    <a:pt x="6975" y="6798"/>
                  </a:lnTo>
                  <a:lnTo>
                    <a:pt x="6989" y="6795"/>
                  </a:lnTo>
                  <a:lnTo>
                    <a:pt x="6993" y="6781"/>
                  </a:lnTo>
                  <a:lnTo>
                    <a:pt x="6999" y="6746"/>
                  </a:lnTo>
                  <a:lnTo>
                    <a:pt x="7007" y="6702"/>
                  </a:lnTo>
                  <a:lnTo>
                    <a:pt x="6999" y="6587"/>
                  </a:lnTo>
                  <a:lnTo>
                    <a:pt x="6982" y="6452"/>
                  </a:lnTo>
                  <a:lnTo>
                    <a:pt x="6961" y="6314"/>
                  </a:lnTo>
                  <a:lnTo>
                    <a:pt x="6933" y="6193"/>
                  </a:lnTo>
                  <a:lnTo>
                    <a:pt x="6913" y="6100"/>
                  </a:lnTo>
                  <a:lnTo>
                    <a:pt x="6906" y="6058"/>
                  </a:lnTo>
                  <a:lnTo>
                    <a:pt x="6854" y="6052"/>
                  </a:lnTo>
                  <a:lnTo>
                    <a:pt x="6806" y="6038"/>
                  </a:lnTo>
                  <a:lnTo>
                    <a:pt x="6760" y="6014"/>
                  </a:lnTo>
                  <a:lnTo>
                    <a:pt x="6713" y="5986"/>
                  </a:lnTo>
                  <a:lnTo>
                    <a:pt x="6636" y="5907"/>
                  </a:lnTo>
                  <a:lnTo>
                    <a:pt x="6564" y="5820"/>
                  </a:lnTo>
                  <a:lnTo>
                    <a:pt x="6491" y="5734"/>
                  </a:lnTo>
                  <a:lnTo>
                    <a:pt x="6411" y="5661"/>
                  </a:lnTo>
                  <a:lnTo>
                    <a:pt x="6377" y="5634"/>
                  </a:lnTo>
                  <a:lnTo>
                    <a:pt x="6336" y="5606"/>
                  </a:lnTo>
                  <a:lnTo>
                    <a:pt x="6298" y="5591"/>
                  </a:lnTo>
                  <a:lnTo>
                    <a:pt x="6249" y="5585"/>
                  </a:lnTo>
                  <a:lnTo>
                    <a:pt x="6249" y="5561"/>
                  </a:lnTo>
                  <a:lnTo>
                    <a:pt x="6243" y="5547"/>
                  </a:lnTo>
                  <a:lnTo>
                    <a:pt x="6235" y="5540"/>
                  </a:lnTo>
                  <a:lnTo>
                    <a:pt x="6232" y="5540"/>
                  </a:lnTo>
                  <a:lnTo>
                    <a:pt x="6218" y="5540"/>
                  </a:lnTo>
                  <a:lnTo>
                    <a:pt x="6212" y="5533"/>
                  </a:lnTo>
                  <a:lnTo>
                    <a:pt x="6204" y="5519"/>
                  </a:lnTo>
                  <a:lnTo>
                    <a:pt x="6204" y="5492"/>
                  </a:lnTo>
                  <a:lnTo>
                    <a:pt x="6157" y="5492"/>
                  </a:lnTo>
                  <a:lnTo>
                    <a:pt x="6111" y="5492"/>
                  </a:lnTo>
                  <a:lnTo>
                    <a:pt x="6091" y="5471"/>
                  </a:lnTo>
                  <a:lnTo>
                    <a:pt x="6063" y="5447"/>
                  </a:lnTo>
                  <a:lnTo>
                    <a:pt x="6031" y="5412"/>
                  </a:lnTo>
                  <a:lnTo>
                    <a:pt x="5990" y="5378"/>
                  </a:lnTo>
                  <a:lnTo>
                    <a:pt x="5956" y="5354"/>
                  </a:lnTo>
                  <a:lnTo>
                    <a:pt x="5924" y="5326"/>
                  </a:lnTo>
                  <a:lnTo>
                    <a:pt x="5897" y="5312"/>
                  </a:lnTo>
                  <a:lnTo>
                    <a:pt x="5876" y="5305"/>
                  </a:lnTo>
                  <a:lnTo>
                    <a:pt x="5855" y="5360"/>
                  </a:lnTo>
                  <a:lnTo>
                    <a:pt x="5852" y="5426"/>
                  </a:lnTo>
                  <a:lnTo>
                    <a:pt x="5845" y="5492"/>
                  </a:lnTo>
                  <a:lnTo>
                    <a:pt x="5845" y="5561"/>
                  </a:lnTo>
                  <a:lnTo>
                    <a:pt x="5855" y="5620"/>
                  </a:lnTo>
                  <a:lnTo>
                    <a:pt x="5869" y="5678"/>
                  </a:lnTo>
                  <a:lnTo>
                    <a:pt x="5890" y="5734"/>
                  </a:lnTo>
                  <a:lnTo>
                    <a:pt x="5924" y="5772"/>
                  </a:lnTo>
                  <a:lnTo>
                    <a:pt x="5924" y="6014"/>
                  </a:lnTo>
                  <a:lnTo>
                    <a:pt x="5876" y="6058"/>
                  </a:lnTo>
                  <a:lnTo>
                    <a:pt x="5824" y="6058"/>
                  </a:lnTo>
                  <a:lnTo>
                    <a:pt x="5762" y="6066"/>
                  </a:lnTo>
                  <a:lnTo>
                    <a:pt x="5703" y="6072"/>
                  </a:lnTo>
                  <a:lnTo>
                    <a:pt x="5645" y="6080"/>
                  </a:lnTo>
                  <a:lnTo>
                    <a:pt x="5589" y="6086"/>
                  </a:lnTo>
                  <a:lnTo>
                    <a:pt x="5538" y="6100"/>
                  </a:lnTo>
                  <a:lnTo>
                    <a:pt x="5489" y="6100"/>
                  </a:lnTo>
                  <a:lnTo>
                    <a:pt x="5451" y="6107"/>
                  </a:lnTo>
                  <a:lnTo>
                    <a:pt x="5403" y="6201"/>
                  </a:lnTo>
                  <a:lnTo>
                    <a:pt x="5022" y="6193"/>
                  </a:lnTo>
                  <a:lnTo>
                    <a:pt x="4642" y="6179"/>
                  </a:lnTo>
                  <a:lnTo>
                    <a:pt x="4455" y="6166"/>
                  </a:lnTo>
                  <a:lnTo>
                    <a:pt x="4269" y="6152"/>
                  </a:lnTo>
                  <a:lnTo>
                    <a:pt x="4089" y="6127"/>
                  </a:lnTo>
                  <a:lnTo>
                    <a:pt x="3910" y="6100"/>
                  </a:lnTo>
                  <a:lnTo>
                    <a:pt x="3730" y="6058"/>
                  </a:lnTo>
                  <a:lnTo>
                    <a:pt x="3557" y="6020"/>
                  </a:lnTo>
                  <a:lnTo>
                    <a:pt x="3384" y="5965"/>
                  </a:lnTo>
                  <a:lnTo>
                    <a:pt x="3214" y="5899"/>
                  </a:lnTo>
                  <a:lnTo>
                    <a:pt x="3056" y="5827"/>
                  </a:lnTo>
                  <a:lnTo>
                    <a:pt x="2897" y="5747"/>
                  </a:lnTo>
                  <a:lnTo>
                    <a:pt x="2735" y="5648"/>
                  </a:lnTo>
                  <a:lnTo>
                    <a:pt x="2589" y="5540"/>
                  </a:lnTo>
                  <a:lnTo>
                    <a:pt x="2489" y="5461"/>
                  </a:lnTo>
                  <a:lnTo>
                    <a:pt x="2396" y="5378"/>
                  </a:lnTo>
                  <a:lnTo>
                    <a:pt x="2316" y="5285"/>
                  </a:lnTo>
                  <a:lnTo>
                    <a:pt x="2237" y="5191"/>
                  </a:lnTo>
                  <a:lnTo>
                    <a:pt x="2168" y="5087"/>
                  </a:lnTo>
                  <a:lnTo>
                    <a:pt x="2102" y="4980"/>
                  </a:lnTo>
                  <a:lnTo>
                    <a:pt x="2044" y="4873"/>
                  </a:lnTo>
                  <a:lnTo>
                    <a:pt x="1981" y="4759"/>
                  </a:lnTo>
                  <a:lnTo>
                    <a:pt x="1936" y="4638"/>
                  </a:lnTo>
                  <a:lnTo>
                    <a:pt x="1880" y="4520"/>
                  </a:lnTo>
                  <a:lnTo>
                    <a:pt x="1843" y="4393"/>
                  </a:lnTo>
                  <a:lnTo>
                    <a:pt x="1794" y="4265"/>
                  </a:lnTo>
                  <a:lnTo>
                    <a:pt x="1715" y="4006"/>
                  </a:lnTo>
                  <a:lnTo>
                    <a:pt x="1649" y="3750"/>
                  </a:lnTo>
                  <a:lnTo>
                    <a:pt x="1577" y="3480"/>
                  </a:lnTo>
                  <a:lnTo>
                    <a:pt x="1500" y="3221"/>
                  </a:lnTo>
                  <a:lnTo>
                    <a:pt x="1428" y="2962"/>
                  </a:lnTo>
                  <a:lnTo>
                    <a:pt x="1342" y="2717"/>
                  </a:lnTo>
                  <a:lnTo>
                    <a:pt x="1293" y="2596"/>
                  </a:lnTo>
                  <a:lnTo>
                    <a:pt x="1249" y="2481"/>
                  </a:lnTo>
                  <a:lnTo>
                    <a:pt x="1197" y="2368"/>
                  </a:lnTo>
                  <a:lnTo>
                    <a:pt x="1134" y="2261"/>
                  </a:lnTo>
                  <a:lnTo>
                    <a:pt x="1068" y="2153"/>
                  </a:lnTo>
                  <a:lnTo>
                    <a:pt x="1002" y="2060"/>
                  </a:lnTo>
                  <a:lnTo>
                    <a:pt x="927" y="1967"/>
                  </a:lnTo>
                  <a:lnTo>
                    <a:pt x="847" y="1881"/>
                  </a:lnTo>
                  <a:lnTo>
                    <a:pt x="847" y="1807"/>
                  </a:lnTo>
                  <a:lnTo>
                    <a:pt x="840" y="1728"/>
                  </a:lnTo>
                  <a:lnTo>
                    <a:pt x="834" y="1656"/>
                  </a:lnTo>
                  <a:lnTo>
                    <a:pt x="820" y="1576"/>
                  </a:lnTo>
                  <a:lnTo>
                    <a:pt x="817" y="1493"/>
                  </a:lnTo>
                  <a:lnTo>
                    <a:pt x="809" y="1414"/>
                  </a:lnTo>
                  <a:lnTo>
                    <a:pt x="803" y="1341"/>
                  </a:lnTo>
                  <a:lnTo>
                    <a:pt x="803" y="1268"/>
                  </a:lnTo>
                  <a:lnTo>
                    <a:pt x="895" y="1175"/>
                  </a:lnTo>
                  <a:lnTo>
                    <a:pt x="913" y="1175"/>
                  </a:lnTo>
                  <a:lnTo>
                    <a:pt x="927" y="1175"/>
                  </a:lnTo>
                  <a:lnTo>
                    <a:pt x="947" y="1175"/>
                  </a:lnTo>
                  <a:lnTo>
                    <a:pt x="961" y="1168"/>
                  </a:lnTo>
                  <a:lnTo>
                    <a:pt x="968" y="1161"/>
                  </a:lnTo>
                  <a:lnTo>
                    <a:pt x="982" y="1155"/>
                  </a:lnTo>
                  <a:lnTo>
                    <a:pt x="989" y="1141"/>
                  </a:lnTo>
                  <a:lnTo>
                    <a:pt x="989" y="1127"/>
                  </a:lnTo>
                  <a:lnTo>
                    <a:pt x="1062" y="1147"/>
                  </a:lnTo>
                  <a:lnTo>
                    <a:pt x="1128" y="1168"/>
                  </a:lnTo>
                  <a:lnTo>
                    <a:pt x="1200" y="1199"/>
                  </a:lnTo>
                  <a:lnTo>
                    <a:pt x="1269" y="1227"/>
                  </a:lnTo>
                  <a:lnTo>
                    <a:pt x="1335" y="1268"/>
                  </a:lnTo>
                  <a:lnTo>
                    <a:pt x="1400" y="1306"/>
                  </a:lnTo>
                  <a:lnTo>
                    <a:pt x="1462" y="1348"/>
                  </a:lnTo>
                  <a:lnTo>
                    <a:pt x="1521" y="1392"/>
                  </a:lnTo>
                  <a:lnTo>
                    <a:pt x="1580" y="1441"/>
                  </a:lnTo>
                  <a:lnTo>
                    <a:pt x="1635" y="1486"/>
                  </a:lnTo>
                  <a:lnTo>
                    <a:pt x="1687" y="1541"/>
                  </a:lnTo>
                  <a:lnTo>
                    <a:pt x="1736" y="1593"/>
                  </a:lnTo>
                  <a:lnTo>
                    <a:pt x="1780" y="1656"/>
                  </a:lnTo>
                  <a:lnTo>
                    <a:pt x="1815" y="1708"/>
                  </a:lnTo>
                  <a:lnTo>
                    <a:pt x="1857" y="1769"/>
                  </a:lnTo>
                  <a:lnTo>
                    <a:pt x="1880" y="1835"/>
                  </a:lnTo>
                  <a:lnTo>
                    <a:pt x="1874" y="1763"/>
                  </a:lnTo>
                  <a:lnTo>
                    <a:pt x="1866" y="1662"/>
                  </a:lnTo>
                  <a:lnTo>
                    <a:pt x="1849" y="1548"/>
                  </a:lnTo>
                  <a:lnTo>
                    <a:pt x="1822" y="1421"/>
                  </a:lnTo>
                  <a:lnTo>
                    <a:pt x="1794" y="1282"/>
                  </a:lnTo>
                  <a:lnTo>
                    <a:pt x="1763" y="1133"/>
                  </a:lnTo>
                  <a:lnTo>
                    <a:pt x="1722" y="982"/>
                  </a:lnTo>
                  <a:lnTo>
                    <a:pt x="1673" y="827"/>
                  </a:lnTo>
                  <a:lnTo>
                    <a:pt x="1629" y="674"/>
                  </a:lnTo>
                  <a:lnTo>
                    <a:pt x="1577" y="536"/>
                  </a:lnTo>
                  <a:lnTo>
                    <a:pt x="1521" y="401"/>
                  </a:lnTo>
                  <a:lnTo>
                    <a:pt x="1462" y="280"/>
                  </a:lnTo>
                  <a:lnTo>
                    <a:pt x="1407" y="173"/>
                  </a:lnTo>
                  <a:lnTo>
                    <a:pt x="1348" y="93"/>
                  </a:lnTo>
                  <a:lnTo>
                    <a:pt x="1313" y="62"/>
                  </a:lnTo>
                  <a:lnTo>
                    <a:pt x="1290" y="35"/>
                  </a:lnTo>
                  <a:lnTo>
                    <a:pt x="1255" y="14"/>
                  </a:lnTo>
                  <a:lnTo>
                    <a:pt x="1221" y="0"/>
                  </a:lnTo>
                  <a:lnTo>
                    <a:pt x="1175" y="0"/>
                  </a:lnTo>
                  <a:lnTo>
                    <a:pt x="1162" y="14"/>
                  </a:lnTo>
                  <a:lnTo>
                    <a:pt x="1141" y="27"/>
                  </a:lnTo>
                  <a:lnTo>
                    <a:pt x="1120" y="55"/>
                  </a:lnTo>
                  <a:lnTo>
                    <a:pt x="1106" y="79"/>
                  </a:lnTo>
                  <a:lnTo>
                    <a:pt x="1076" y="142"/>
                  </a:lnTo>
                  <a:lnTo>
                    <a:pt x="1041" y="214"/>
                  </a:lnTo>
                  <a:lnTo>
                    <a:pt x="1013" y="280"/>
                  </a:lnTo>
                  <a:lnTo>
                    <a:pt x="982" y="343"/>
                  </a:lnTo>
                  <a:lnTo>
                    <a:pt x="961" y="395"/>
                  </a:lnTo>
                  <a:lnTo>
                    <a:pt x="941" y="422"/>
                  </a:lnTo>
                  <a:lnTo>
                    <a:pt x="947" y="422"/>
                  </a:lnTo>
                  <a:lnTo>
                    <a:pt x="947" y="429"/>
                  </a:lnTo>
                  <a:lnTo>
                    <a:pt x="941" y="436"/>
                  </a:lnTo>
                  <a:lnTo>
                    <a:pt x="927" y="436"/>
                  </a:lnTo>
                  <a:lnTo>
                    <a:pt x="903" y="453"/>
                  </a:lnTo>
                  <a:lnTo>
                    <a:pt x="861" y="467"/>
                  </a:lnTo>
                  <a:lnTo>
                    <a:pt x="817" y="487"/>
                  </a:lnTo>
                  <a:lnTo>
                    <a:pt x="768" y="501"/>
                  </a:lnTo>
                  <a:lnTo>
                    <a:pt x="733" y="515"/>
                  </a:lnTo>
                  <a:lnTo>
                    <a:pt x="709" y="515"/>
                  </a:lnTo>
                  <a:lnTo>
                    <a:pt x="702" y="536"/>
                  </a:lnTo>
                  <a:lnTo>
                    <a:pt x="696" y="546"/>
                  </a:lnTo>
                  <a:lnTo>
                    <a:pt x="682" y="560"/>
                  </a:lnTo>
                  <a:lnTo>
                    <a:pt x="661" y="574"/>
                  </a:lnTo>
                  <a:lnTo>
                    <a:pt x="633" y="588"/>
                  </a:lnTo>
                  <a:lnTo>
                    <a:pt x="616" y="594"/>
                  </a:lnTo>
                  <a:lnTo>
                    <a:pt x="581" y="602"/>
                  </a:lnTo>
                  <a:lnTo>
                    <a:pt x="553" y="608"/>
                  </a:lnTo>
                  <a:lnTo>
                    <a:pt x="547" y="674"/>
                  </a:lnTo>
                  <a:lnTo>
                    <a:pt x="540" y="674"/>
                  </a:lnTo>
                  <a:lnTo>
                    <a:pt x="529" y="674"/>
                  </a:lnTo>
                  <a:lnTo>
                    <a:pt x="523" y="674"/>
                  </a:lnTo>
                  <a:lnTo>
                    <a:pt x="509" y="674"/>
                  </a:lnTo>
                  <a:lnTo>
                    <a:pt x="501" y="674"/>
                  </a:lnTo>
                  <a:lnTo>
                    <a:pt x="488" y="674"/>
                  </a:lnTo>
                  <a:lnTo>
                    <a:pt x="481" y="674"/>
                  </a:lnTo>
                  <a:lnTo>
                    <a:pt x="474" y="674"/>
                  </a:lnTo>
                  <a:lnTo>
                    <a:pt x="474" y="701"/>
                  </a:lnTo>
                  <a:lnTo>
                    <a:pt x="474" y="753"/>
                  </a:lnTo>
                  <a:lnTo>
                    <a:pt x="422" y="802"/>
                  </a:lnTo>
                  <a:lnTo>
                    <a:pt x="374" y="802"/>
                  </a:lnTo>
                  <a:lnTo>
                    <a:pt x="328" y="802"/>
                  </a:lnTo>
                  <a:lnTo>
                    <a:pt x="308" y="819"/>
                  </a:lnTo>
                  <a:lnTo>
                    <a:pt x="281" y="839"/>
                  </a:lnTo>
                  <a:lnTo>
                    <a:pt x="250" y="868"/>
                  </a:lnTo>
                  <a:lnTo>
                    <a:pt x="215" y="902"/>
                  </a:lnTo>
                  <a:lnTo>
                    <a:pt x="180" y="940"/>
                  </a:lnTo>
                  <a:lnTo>
                    <a:pt x="149" y="982"/>
                  </a:lnTo>
                  <a:lnTo>
                    <a:pt x="115" y="1026"/>
                  </a:lnTo>
                  <a:lnTo>
                    <a:pt x="94" y="108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8254" name="Freeform 62"/>
            <p:cNvSpPr>
              <a:spLocks noEditPoints="1"/>
            </p:cNvSpPr>
            <p:nvPr/>
          </p:nvSpPr>
          <p:spPr bwMode="auto">
            <a:xfrm>
              <a:off x="2238" y="1517"/>
              <a:ext cx="194" cy="284"/>
            </a:xfrm>
            <a:custGeom>
              <a:avLst/>
              <a:gdLst/>
              <a:ahLst/>
              <a:cxnLst>
                <a:cxn ang="0">
                  <a:pos x="1164" y="1694"/>
                </a:cxn>
                <a:cxn ang="0">
                  <a:pos x="1161" y="1676"/>
                </a:cxn>
                <a:cxn ang="0">
                  <a:pos x="1155" y="1662"/>
                </a:cxn>
                <a:cxn ang="0">
                  <a:pos x="1147" y="1648"/>
                </a:cxn>
                <a:cxn ang="0">
                  <a:pos x="1147" y="1600"/>
                </a:cxn>
                <a:cxn ang="0">
                  <a:pos x="1141" y="1535"/>
                </a:cxn>
                <a:cxn ang="0">
                  <a:pos x="1127" y="1469"/>
                </a:cxn>
                <a:cxn ang="0">
                  <a:pos x="1113" y="1400"/>
                </a:cxn>
                <a:cxn ang="0">
                  <a:pos x="1120" y="1414"/>
                </a:cxn>
                <a:cxn ang="0">
                  <a:pos x="1141" y="1507"/>
                </a:cxn>
                <a:cxn ang="0">
                  <a:pos x="1155" y="1587"/>
                </a:cxn>
                <a:cxn ang="0">
                  <a:pos x="1164" y="1669"/>
                </a:cxn>
                <a:cxn ang="0">
                  <a:pos x="698" y="166"/>
                </a:cxn>
                <a:cxn ang="0">
                  <a:pos x="674" y="194"/>
                </a:cxn>
                <a:cxn ang="0">
                  <a:pos x="668" y="228"/>
                </a:cxn>
                <a:cxn ang="0">
                  <a:pos x="660" y="260"/>
                </a:cxn>
                <a:cxn ang="0">
                  <a:pos x="660" y="287"/>
                </a:cxn>
                <a:cxn ang="0">
                  <a:pos x="712" y="436"/>
                </a:cxn>
                <a:cxn ang="0">
                  <a:pos x="781" y="567"/>
                </a:cxn>
                <a:cxn ang="0">
                  <a:pos x="847" y="709"/>
                </a:cxn>
                <a:cxn ang="0">
                  <a:pos x="885" y="847"/>
                </a:cxn>
                <a:cxn ang="0">
                  <a:pos x="688" y="753"/>
                </a:cxn>
                <a:cxn ang="0">
                  <a:pos x="467" y="681"/>
                </a:cxn>
                <a:cxn ang="0">
                  <a:pos x="239" y="629"/>
                </a:cxn>
                <a:cxn ang="0">
                  <a:pos x="14" y="580"/>
                </a:cxn>
                <a:cxn ang="0">
                  <a:pos x="14" y="567"/>
                </a:cxn>
                <a:cxn ang="0">
                  <a:pos x="7" y="553"/>
                </a:cxn>
                <a:cxn ang="0">
                  <a:pos x="0" y="539"/>
                </a:cxn>
                <a:cxn ang="0">
                  <a:pos x="0" y="528"/>
                </a:cxn>
                <a:cxn ang="0">
                  <a:pos x="7" y="522"/>
                </a:cxn>
                <a:cxn ang="0">
                  <a:pos x="31" y="515"/>
                </a:cxn>
                <a:cxn ang="0">
                  <a:pos x="115" y="487"/>
                </a:cxn>
                <a:cxn ang="0">
                  <a:pos x="201" y="453"/>
                </a:cxn>
                <a:cxn ang="0">
                  <a:pos x="239" y="436"/>
                </a:cxn>
                <a:cxn ang="0">
                  <a:pos x="245" y="422"/>
                </a:cxn>
                <a:cxn ang="0">
                  <a:pos x="259" y="395"/>
                </a:cxn>
                <a:cxn ang="0">
                  <a:pos x="311" y="280"/>
                </a:cxn>
                <a:cxn ang="0">
                  <a:pos x="374" y="142"/>
                </a:cxn>
                <a:cxn ang="0">
                  <a:pos x="418" y="55"/>
                </a:cxn>
                <a:cxn ang="0">
                  <a:pos x="460" y="14"/>
                </a:cxn>
                <a:cxn ang="0">
                  <a:pos x="519" y="0"/>
                </a:cxn>
                <a:cxn ang="0">
                  <a:pos x="567" y="21"/>
                </a:cxn>
                <a:cxn ang="0">
                  <a:pos x="611" y="55"/>
                </a:cxn>
                <a:cxn ang="0">
                  <a:pos x="660" y="107"/>
                </a:cxn>
                <a:cxn ang="0">
                  <a:pos x="698" y="166"/>
                </a:cxn>
              </a:cxnLst>
              <a:rect l="0" t="0" r="r" b="b"/>
              <a:pathLst>
                <a:path w="1164" h="1700">
                  <a:moveTo>
                    <a:pt x="1164" y="1700"/>
                  </a:moveTo>
                  <a:lnTo>
                    <a:pt x="1164" y="1694"/>
                  </a:lnTo>
                  <a:lnTo>
                    <a:pt x="1164" y="1686"/>
                  </a:lnTo>
                  <a:lnTo>
                    <a:pt x="1161" y="1676"/>
                  </a:lnTo>
                  <a:lnTo>
                    <a:pt x="1161" y="1669"/>
                  </a:lnTo>
                  <a:lnTo>
                    <a:pt x="1155" y="1662"/>
                  </a:lnTo>
                  <a:lnTo>
                    <a:pt x="1155" y="1656"/>
                  </a:lnTo>
                  <a:lnTo>
                    <a:pt x="1147" y="1648"/>
                  </a:lnTo>
                  <a:lnTo>
                    <a:pt x="1147" y="1642"/>
                  </a:lnTo>
                  <a:lnTo>
                    <a:pt x="1147" y="1600"/>
                  </a:lnTo>
                  <a:lnTo>
                    <a:pt x="1141" y="1570"/>
                  </a:lnTo>
                  <a:lnTo>
                    <a:pt x="1141" y="1535"/>
                  </a:lnTo>
                  <a:lnTo>
                    <a:pt x="1134" y="1500"/>
                  </a:lnTo>
                  <a:lnTo>
                    <a:pt x="1127" y="1469"/>
                  </a:lnTo>
                  <a:lnTo>
                    <a:pt x="1120" y="1435"/>
                  </a:lnTo>
                  <a:lnTo>
                    <a:pt x="1113" y="1400"/>
                  </a:lnTo>
                  <a:lnTo>
                    <a:pt x="1113" y="1369"/>
                  </a:lnTo>
                  <a:lnTo>
                    <a:pt x="1120" y="1414"/>
                  </a:lnTo>
                  <a:lnTo>
                    <a:pt x="1134" y="1462"/>
                  </a:lnTo>
                  <a:lnTo>
                    <a:pt x="1141" y="1507"/>
                  </a:lnTo>
                  <a:lnTo>
                    <a:pt x="1147" y="1548"/>
                  </a:lnTo>
                  <a:lnTo>
                    <a:pt x="1155" y="1587"/>
                  </a:lnTo>
                  <a:lnTo>
                    <a:pt x="1161" y="1628"/>
                  </a:lnTo>
                  <a:lnTo>
                    <a:pt x="1164" y="1669"/>
                  </a:lnTo>
                  <a:lnTo>
                    <a:pt x="1164" y="1700"/>
                  </a:lnTo>
                  <a:close/>
                  <a:moveTo>
                    <a:pt x="698" y="166"/>
                  </a:moveTo>
                  <a:lnTo>
                    <a:pt x="688" y="180"/>
                  </a:lnTo>
                  <a:lnTo>
                    <a:pt x="674" y="194"/>
                  </a:lnTo>
                  <a:lnTo>
                    <a:pt x="668" y="214"/>
                  </a:lnTo>
                  <a:lnTo>
                    <a:pt x="668" y="228"/>
                  </a:lnTo>
                  <a:lnTo>
                    <a:pt x="660" y="249"/>
                  </a:lnTo>
                  <a:lnTo>
                    <a:pt x="660" y="260"/>
                  </a:lnTo>
                  <a:lnTo>
                    <a:pt x="660" y="274"/>
                  </a:lnTo>
                  <a:lnTo>
                    <a:pt x="660" y="287"/>
                  </a:lnTo>
                  <a:lnTo>
                    <a:pt x="688" y="360"/>
                  </a:lnTo>
                  <a:lnTo>
                    <a:pt x="712" y="436"/>
                  </a:lnTo>
                  <a:lnTo>
                    <a:pt x="746" y="501"/>
                  </a:lnTo>
                  <a:lnTo>
                    <a:pt x="781" y="567"/>
                  </a:lnTo>
                  <a:lnTo>
                    <a:pt x="812" y="632"/>
                  </a:lnTo>
                  <a:lnTo>
                    <a:pt x="847" y="709"/>
                  </a:lnTo>
                  <a:lnTo>
                    <a:pt x="867" y="775"/>
                  </a:lnTo>
                  <a:lnTo>
                    <a:pt x="885" y="847"/>
                  </a:lnTo>
                  <a:lnTo>
                    <a:pt x="784" y="795"/>
                  </a:lnTo>
                  <a:lnTo>
                    <a:pt x="688" y="753"/>
                  </a:lnTo>
                  <a:lnTo>
                    <a:pt x="574" y="715"/>
                  </a:lnTo>
                  <a:lnTo>
                    <a:pt x="467" y="681"/>
                  </a:lnTo>
                  <a:lnTo>
                    <a:pt x="352" y="654"/>
                  </a:lnTo>
                  <a:lnTo>
                    <a:pt x="239" y="629"/>
                  </a:lnTo>
                  <a:lnTo>
                    <a:pt x="124" y="608"/>
                  </a:lnTo>
                  <a:lnTo>
                    <a:pt x="14" y="580"/>
                  </a:lnTo>
                  <a:lnTo>
                    <a:pt x="14" y="574"/>
                  </a:lnTo>
                  <a:lnTo>
                    <a:pt x="14" y="567"/>
                  </a:lnTo>
                  <a:lnTo>
                    <a:pt x="7" y="560"/>
                  </a:lnTo>
                  <a:lnTo>
                    <a:pt x="7" y="553"/>
                  </a:lnTo>
                  <a:lnTo>
                    <a:pt x="7" y="546"/>
                  </a:lnTo>
                  <a:lnTo>
                    <a:pt x="0" y="539"/>
                  </a:lnTo>
                  <a:lnTo>
                    <a:pt x="0" y="536"/>
                  </a:lnTo>
                  <a:lnTo>
                    <a:pt x="0" y="528"/>
                  </a:lnTo>
                  <a:lnTo>
                    <a:pt x="7" y="528"/>
                  </a:lnTo>
                  <a:lnTo>
                    <a:pt x="7" y="522"/>
                  </a:lnTo>
                  <a:lnTo>
                    <a:pt x="7" y="515"/>
                  </a:lnTo>
                  <a:lnTo>
                    <a:pt x="31" y="515"/>
                  </a:lnTo>
                  <a:lnTo>
                    <a:pt x="66" y="501"/>
                  </a:lnTo>
                  <a:lnTo>
                    <a:pt x="115" y="487"/>
                  </a:lnTo>
                  <a:lnTo>
                    <a:pt x="159" y="467"/>
                  </a:lnTo>
                  <a:lnTo>
                    <a:pt x="201" y="453"/>
                  </a:lnTo>
                  <a:lnTo>
                    <a:pt x="225" y="436"/>
                  </a:lnTo>
                  <a:lnTo>
                    <a:pt x="239" y="436"/>
                  </a:lnTo>
                  <a:lnTo>
                    <a:pt x="245" y="429"/>
                  </a:lnTo>
                  <a:lnTo>
                    <a:pt x="245" y="422"/>
                  </a:lnTo>
                  <a:lnTo>
                    <a:pt x="239" y="422"/>
                  </a:lnTo>
                  <a:lnTo>
                    <a:pt x="259" y="395"/>
                  </a:lnTo>
                  <a:lnTo>
                    <a:pt x="280" y="343"/>
                  </a:lnTo>
                  <a:lnTo>
                    <a:pt x="311" y="280"/>
                  </a:lnTo>
                  <a:lnTo>
                    <a:pt x="339" y="214"/>
                  </a:lnTo>
                  <a:lnTo>
                    <a:pt x="374" y="142"/>
                  </a:lnTo>
                  <a:lnTo>
                    <a:pt x="404" y="79"/>
                  </a:lnTo>
                  <a:lnTo>
                    <a:pt x="418" y="55"/>
                  </a:lnTo>
                  <a:lnTo>
                    <a:pt x="439" y="27"/>
                  </a:lnTo>
                  <a:lnTo>
                    <a:pt x="460" y="14"/>
                  </a:lnTo>
                  <a:lnTo>
                    <a:pt x="473" y="0"/>
                  </a:lnTo>
                  <a:lnTo>
                    <a:pt x="519" y="0"/>
                  </a:lnTo>
                  <a:lnTo>
                    <a:pt x="547" y="7"/>
                  </a:lnTo>
                  <a:lnTo>
                    <a:pt x="567" y="21"/>
                  </a:lnTo>
                  <a:lnTo>
                    <a:pt x="588" y="35"/>
                  </a:lnTo>
                  <a:lnTo>
                    <a:pt x="611" y="55"/>
                  </a:lnTo>
                  <a:lnTo>
                    <a:pt x="633" y="79"/>
                  </a:lnTo>
                  <a:lnTo>
                    <a:pt x="660" y="107"/>
                  </a:lnTo>
                  <a:lnTo>
                    <a:pt x="681" y="135"/>
                  </a:lnTo>
                  <a:lnTo>
                    <a:pt x="698" y="166"/>
                  </a:lnTo>
                  <a:close/>
                </a:path>
              </a:pathLst>
            </a:custGeom>
            <a:solidFill>
              <a:srgbClr val="E5B27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8255" name="Freeform 63"/>
            <p:cNvSpPr>
              <a:spLocks/>
            </p:cNvSpPr>
            <p:nvPr/>
          </p:nvSpPr>
          <p:spPr bwMode="auto">
            <a:xfrm>
              <a:off x="2245" y="1642"/>
              <a:ext cx="159" cy="133"/>
            </a:xfrm>
            <a:custGeom>
              <a:avLst/>
              <a:gdLst/>
              <a:ahLst/>
              <a:cxnLst>
                <a:cxn ang="0">
                  <a:pos x="815" y="265"/>
                </a:cxn>
                <a:cxn ang="0">
                  <a:pos x="861" y="256"/>
                </a:cxn>
                <a:cxn ang="0">
                  <a:pos x="889" y="321"/>
                </a:cxn>
                <a:cxn ang="0">
                  <a:pos x="902" y="394"/>
                </a:cxn>
                <a:cxn ang="0">
                  <a:pos x="916" y="460"/>
                </a:cxn>
                <a:cxn ang="0">
                  <a:pos x="930" y="529"/>
                </a:cxn>
                <a:cxn ang="0">
                  <a:pos x="933" y="594"/>
                </a:cxn>
                <a:cxn ang="0">
                  <a:pos x="941" y="659"/>
                </a:cxn>
                <a:cxn ang="0">
                  <a:pos x="947" y="736"/>
                </a:cxn>
                <a:cxn ang="0">
                  <a:pos x="954" y="801"/>
                </a:cxn>
                <a:cxn ang="0">
                  <a:pos x="930" y="774"/>
                </a:cxn>
                <a:cxn ang="0">
                  <a:pos x="909" y="753"/>
                </a:cxn>
                <a:cxn ang="0">
                  <a:pos x="881" y="729"/>
                </a:cxn>
                <a:cxn ang="0">
                  <a:pos x="861" y="708"/>
                </a:cxn>
                <a:cxn ang="0">
                  <a:pos x="837" y="688"/>
                </a:cxn>
                <a:cxn ang="0">
                  <a:pos x="809" y="659"/>
                </a:cxn>
                <a:cxn ang="0">
                  <a:pos x="781" y="642"/>
                </a:cxn>
                <a:cxn ang="0">
                  <a:pos x="754" y="622"/>
                </a:cxn>
                <a:cxn ang="0">
                  <a:pos x="729" y="587"/>
                </a:cxn>
                <a:cxn ang="0">
                  <a:pos x="708" y="553"/>
                </a:cxn>
                <a:cxn ang="0">
                  <a:pos x="688" y="515"/>
                </a:cxn>
                <a:cxn ang="0">
                  <a:pos x="667" y="480"/>
                </a:cxn>
                <a:cxn ang="0">
                  <a:pos x="650" y="449"/>
                </a:cxn>
                <a:cxn ang="0">
                  <a:pos x="630" y="408"/>
                </a:cxn>
                <a:cxn ang="0">
                  <a:pos x="616" y="366"/>
                </a:cxn>
                <a:cxn ang="0">
                  <a:pos x="595" y="328"/>
                </a:cxn>
                <a:cxn ang="0">
                  <a:pos x="328" y="127"/>
                </a:cxn>
                <a:cxn ang="0">
                  <a:pos x="287" y="114"/>
                </a:cxn>
                <a:cxn ang="0">
                  <a:pos x="235" y="107"/>
                </a:cxn>
                <a:cxn ang="0">
                  <a:pos x="180" y="100"/>
                </a:cxn>
                <a:cxn ang="0">
                  <a:pos x="128" y="100"/>
                </a:cxn>
                <a:cxn ang="0">
                  <a:pos x="77" y="92"/>
                </a:cxn>
                <a:cxn ang="0">
                  <a:pos x="34" y="80"/>
                </a:cxn>
                <a:cxn ang="0">
                  <a:pos x="20" y="69"/>
                </a:cxn>
                <a:cxn ang="0">
                  <a:pos x="7" y="48"/>
                </a:cxn>
                <a:cxn ang="0">
                  <a:pos x="0" y="28"/>
                </a:cxn>
                <a:cxn ang="0">
                  <a:pos x="0" y="0"/>
                </a:cxn>
                <a:cxn ang="0">
                  <a:pos x="114" y="6"/>
                </a:cxn>
                <a:cxn ang="0">
                  <a:pos x="221" y="20"/>
                </a:cxn>
                <a:cxn ang="0">
                  <a:pos x="328" y="48"/>
                </a:cxn>
                <a:cxn ang="0">
                  <a:pos x="429" y="80"/>
                </a:cxn>
                <a:cxn ang="0">
                  <a:pos x="529" y="127"/>
                </a:cxn>
                <a:cxn ang="0">
                  <a:pos x="622" y="172"/>
                </a:cxn>
                <a:cxn ang="0">
                  <a:pos x="716" y="221"/>
                </a:cxn>
                <a:cxn ang="0">
                  <a:pos x="815" y="265"/>
                </a:cxn>
              </a:cxnLst>
              <a:rect l="0" t="0" r="r" b="b"/>
              <a:pathLst>
                <a:path w="954" h="801">
                  <a:moveTo>
                    <a:pt x="815" y="265"/>
                  </a:moveTo>
                  <a:lnTo>
                    <a:pt x="861" y="256"/>
                  </a:lnTo>
                  <a:lnTo>
                    <a:pt x="889" y="321"/>
                  </a:lnTo>
                  <a:lnTo>
                    <a:pt x="902" y="394"/>
                  </a:lnTo>
                  <a:lnTo>
                    <a:pt x="916" y="460"/>
                  </a:lnTo>
                  <a:lnTo>
                    <a:pt x="930" y="529"/>
                  </a:lnTo>
                  <a:lnTo>
                    <a:pt x="933" y="594"/>
                  </a:lnTo>
                  <a:lnTo>
                    <a:pt x="941" y="659"/>
                  </a:lnTo>
                  <a:lnTo>
                    <a:pt x="947" y="736"/>
                  </a:lnTo>
                  <a:lnTo>
                    <a:pt x="954" y="801"/>
                  </a:lnTo>
                  <a:lnTo>
                    <a:pt x="930" y="774"/>
                  </a:lnTo>
                  <a:lnTo>
                    <a:pt x="909" y="753"/>
                  </a:lnTo>
                  <a:lnTo>
                    <a:pt x="881" y="729"/>
                  </a:lnTo>
                  <a:lnTo>
                    <a:pt x="861" y="708"/>
                  </a:lnTo>
                  <a:lnTo>
                    <a:pt x="837" y="688"/>
                  </a:lnTo>
                  <a:lnTo>
                    <a:pt x="809" y="659"/>
                  </a:lnTo>
                  <a:lnTo>
                    <a:pt x="781" y="642"/>
                  </a:lnTo>
                  <a:lnTo>
                    <a:pt x="754" y="622"/>
                  </a:lnTo>
                  <a:lnTo>
                    <a:pt x="729" y="587"/>
                  </a:lnTo>
                  <a:lnTo>
                    <a:pt x="708" y="553"/>
                  </a:lnTo>
                  <a:lnTo>
                    <a:pt x="688" y="515"/>
                  </a:lnTo>
                  <a:lnTo>
                    <a:pt x="667" y="480"/>
                  </a:lnTo>
                  <a:lnTo>
                    <a:pt x="650" y="449"/>
                  </a:lnTo>
                  <a:lnTo>
                    <a:pt x="630" y="408"/>
                  </a:lnTo>
                  <a:lnTo>
                    <a:pt x="616" y="366"/>
                  </a:lnTo>
                  <a:lnTo>
                    <a:pt x="595" y="328"/>
                  </a:lnTo>
                  <a:lnTo>
                    <a:pt x="328" y="127"/>
                  </a:lnTo>
                  <a:lnTo>
                    <a:pt x="287" y="114"/>
                  </a:lnTo>
                  <a:lnTo>
                    <a:pt x="235" y="107"/>
                  </a:lnTo>
                  <a:lnTo>
                    <a:pt x="180" y="100"/>
                  </a:lnTo>
                  <a:lnTo>
                    <a:pt x="128" y="100"/>
                  </a:lnTo>
                  <a:lnTo>
                    <a:pt x="77" y="92"/>
                  </a:lnTo>
                  <a:lnTo>
                    <a:pt x="34" y="80"/>
                  </a:lnTo>
                  <a:lnTo>
                    <a:pt x="20" y="69"/>
                  </a:lnTo>
                  <a:lnTo>
                    <a:pt x="7" y="48"/>
                  </a:lnTo>
                  <a:lnTo>
                    <a:pt x="0" y="28"/>
                  </a:lnTo>
                  <a:lnTo>
                    <a:pt x="0" y="0"/>
                  </a:lnTo>
                  <a:lnTo>
                    <a:pt x="114" y="6"/>
                  </a:lnTo>
                  <a:lnTo>
                    <a:pt x="221" y="20"/>
                  </a:lnTo>
                  <a:lnTo>
                    <a:pt x="328" y="48"/>
                  </a:lnTo>
                  <a:lnTo>
                    <a:pt x="429" y="80"/>
                  </a:lnTo>
                  <a:lnTo>
                    <a:pt x="529" y="127"/>
                  </a:lnTo>
                  <a:lnTo>
                    <a:pt x="622" y="172"/>
                  </a:lnTo>
                  <a:lnTo>
                    <a:pt x="716" y="221"/>
                  </a:lnTo>
                  <a:lnTo>
                    <a:pt x="815" y="265"/>
                  </a:lnTo>
                  <a:close/>
                </a:path>
              </a:pathLst>
            </a:custGeom>
            <a:solidFill>
              <a:srgbClr val="C7CDE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8256" name="Freeform 64"/>
            <p:cNvSpPr>
              <a:spLocks/>
            </p:cNvSpPr>
            <p:nvPr/>
          </p:nvSpPr>
          <p:spPr bwMode="auto">
            <a:xfrm>
              <a:off x="2121" y="1644"/>
              <a:ext cx="1178" cy="1232"/>
            </a:xfrm>
            <a:custGeom>
              <a:avLst/>
              <a:gdLst/>
              <a:ahLst/>
              <a:cxnLst>
                <a:cxn ang="0">
                  <a:pos x="561" y="135"/>
                </a:cxn>
                <a:cxn ang="0">
                  <a:pos x="415" y="259"/>
                </a:cxn>
                <a:cxn ang="0">
                  <a:pos x="250" y="515"/>
                </a:cxn>
                <a:cxn ang="0">
                  <a:pos x="259" y="1019"/>
                </a:cxn>
                <a:cxn ang="0">
                  <a:pos x="315" y="1227"/>
                </a:cxn>
                <a:cxn ang="0">
                  <a:pos x="488" y="1714"/>
                </a:cxn>
                <a:cxn ang="0">
                  <a:pos x="920" y="2626"/>
                </a:cxn>
                <a:cxn ang="0">
                  <a:pos x="1428" y="3473"/>
                </a:cxn>
                <a:cxn ang="0">
                  <a:pos x="1587" y="3753"/>
                </a:cxn>
                <a:cxn ang="0">
                  <a:pos x="1843" y="4492"/>
                </a:cxn>
                <a:cxn ang="0">
                  <a:pos x="2074" y="4731"/>
                </a:cxn>
                <a:cxn ang="0">
                  <a:pos x="2603" y="4945"/>
                </a:cxn>
                <a:cxn ang="0">
                  <a:pos x="3602" y="5397"/>
                </a:cxn>
                <a:cxn ang="0">
                  <a:pos x="4404" y="5619"/>
                </a:cxn>
                <a:cxn ang="0">
                  <a:pos x="5296" y="5872"/>
                </a:cxn>
                <a:cxn ang="0">
                  <a:pos x="5565" y="5913"/>
                </a:cxn>
                <a:cxn ang="0">
                  <a:pos x="5852" y="5639"/>
                </a:cxn>
                <a:cxn ang="0">
                  <a:pos x="6157" y="5453"/>
                </a:cxn>
                <a:cxn ang="0">
                  <a:pos x="6457" y="5397"/>
                </a:cxn>
                <a:cxn ang="0">
                  <a:pos x="6705" y="5426"/>
                </a:cxn>
                <a:cxn ang="0">
                  <a:pos x="6875" y="5598"/>
                </a:cxn>
                <a:cxn ang="0">
                  <a:pos x="6941" y="5899"/>
                </a:cxn>
                <a:cxn ang="0">
                  <a:pos x="6993" y="6013"/>
                </a:cxn>
                <a:cxn ang="0">
                  <a:pos x="6968" y="6057"/>
                </a:cxn>
                <a:cxn ang="0">
                  <a:pos x="7054" y="6114"/>
                </a:cxn>
                <a:cxn ang="0">
                  <a:pos x="7062" y="6345"/>
                </a:cxn>
                <a:cxn ang="0">
                  <a:pos x="6999" y="6673"/>
                </a:cxn>
                <a:cxn ang="0">
                  <a:pos x="6854" y="7053"/>
                </a:cxn>
                <a:cxn ang="0">
                  <a:pos x="6592" y="7353"/>
                </a:cxn>
                <a:cxn ang="0">
                  <a:pos x="6571" y="7185"/>
                </a:cxn>
                <a:cxn ang="0">
                  <a:pos x="6664" y="7012"/>
                </a:cxn>
                <a:cxn ang="0">
                  <a:pos x="6692" y="6739"/>
                </a:cxn>
                <a:cxn ang="0">
                  <a:pos x="6564" y="6500"/>
                </a:cxn>
                <a:cxn ang="0">
                  <a:pos x="6384" y="6531"/>
                </a:cxn>
                <a:cxn ang="0">
                  <a:pos x="6204" y="6438"/>
                </a:cxn>
                <a:cxn ang="0">
                  <a:pos x="5956" y="6137"/>
                </a:cxn>
                <a:cxn ang="0">
                  <a:pos x="4884" y="5785"/>
                </a:cxn>
                <a:cxn ang="0">
                  <a:pos x="2821" y="5432"/>
                </a:cxn>
                <a:cxn ang="0">
                  <a:pos x="2015" y="5111"/>
                </a:cxn>
                <a:cxn ang="0">
                  <a:pos x="1563" y="4444"/>
                </a:cxn>
                <a:cxn ang="0">
                  <a:pos x="1235" y="4098"/>
                </a:cxn>
                <a:cxn ang="0">
                  <a:pos x="847" y="3712"/>
                </a:cxn>
                <a:cxn ang="0">
                  <a:pos x="733" y="2854"/>
                </a:cxn>
                <a:cxn ang="0">
                  <a:pos x="567" y="2142"/>
                </a:cxn>
                <a:cxn ang="0">
                  <a:pos x="380" y="1541"/>
                </a:cxn>
                <a:cxn ang="0">
                  <a:pos x="336" y="1389"/>
                </a:cxn>
                <a:cxn ang="0">
                  <a:pos x="315" y="1313"/>
                </a:cxn>
                <a:cxn ang="0">
                  <a:pos x="180" y="981"/>
                </a:cxn>
                <a:cxn ang="0">
                  <a:pos x="22" y="535"/>
                </a:cxn>
                <a:cxn ang="0">
                  <a:pos x="94" y="342"/>
                </a:cxn>
                <a:cxn ang="0">
                  <a:pos x="250" y="107"/>
                </a:cxn>
                <a:cxn ang="0">
                  <a:pos x="460" y="0"/>
                </a:cxn>
                <a:cxn ang="0">
                  <a:pos x="581" y="20"/>
                </a:cxn>
              </a:cxnLst>
              <a:rect l="0" t="0" r="r" b="b"/>
              <a:pathLst>
                <a:path w="7068" h="7392">
                  <a:moveTo>
                    <a:pt x="616" y="48"/>
                  </a:moveTo>
                  <a:lnTo>
                    <a:pt x="622" y="78"/>
                  </a:lnTo>
                  <a:lnTo>
                    <a:pt x="622" y="107"/>
                  </a:lnTo>
                  <a:lnTo>
                    <a:pt x="609" y="121"/>
                  </a:lnTo>
                  <a:lnTo>
                    <a:pt x="588" y="127"/>
                  </a:lnTo>
                  <a:lnTo>
                    <a:pt x="561" y="135"/>
                  </a:lnTo>
                  <a:lnTo>
                    <a:pt x="540" y="135"/>
                  </a:lnTo>
                  <a:lnTo>
                    <a:pt x="515" y="141"/>
                  </a:lnTo>
                  <a:lnTo>
                    <a:pt x="495" y="155"/>
                  </a:lnTo>
                  <a:lnTo>
                    <a:pt x="467" y="179"/>
                  </a:lnTo>
                  <a:lnTo>
                    <a:pt x="436" y="221"/>
                  </a:lnTo>
                  <a:lnTo>
                    <a:pt x="415" y="259"/>
                  </a:lnTo>
                  <a:lnTo>
                    <a:pt x="388" y="300"/>
                  </a:lnTo>
                  <a:lnTo>
                    <a:pt x="367" y="334"/>
                  </a:lnTo>
                  <a:lnTo>
                    <a:pt x="342" y="372"/>
                  </a:lnTo>
                  <a:lnTo>
                    <a:pt x="315" y="407"/>
                  </a:lnTo>
                  <a:lnTo>
                    <a:pt x="281" y="435"/>
                  </a:lnTo>
                  <a:lnTo>
                    <a:pt x="250" y="515"/>
                  </a:lnTo>
                  <a:lnTo>
                    <a:pt x="229" y="594"/>
                  </a:lnTo>
                  <a:lnTo>
                    <a:pt x="215" y="680"/>
                  </a:lnTo>
                  <a:lnTo>
                    <a:pt x="215" y="766"/>
                  </a:lnTo>
                  <a:lnTo>
                    <a:pt x="215" y="853"/>
                  </a:lnTo>
                  <a:lnTo>
                    <a:pt x="236" y="933"/>
                  </a:lnTo>
                  <a:lnTo>
                    <a:pt x="259" y="1019"/>
                  </a:lnTo>
                  <a:lnTo>
                    <a:pt x="294" y="1095"/>
                  </a:lnTo>
                  <a:lnTo>
                    <a:pt x="287" y="1120"/>
                  </a:lnTo>
                  <a:lnTo>
                    <a:pt x="294" y="1154"/>
                  </a:lnTo>
                  <a:lnTo>
                    <a:pt x="294" y="1181"/>
                  </a:lnTo>
                  <a:lnTo>
                    <a:pt x="308" y="1198"/>
                  </a:lnTo>
                  <a:lnTo>
                    <a:pt x="315" y="1227"/>
                  </a:lnTo>
                  <a:lnTo>
                    <a:pt x="328" y="1247"/>
                  </a:lnTo>
                  <a:lnTo>
                    <a:pt x="346" y="1275"/>
                  </a:lnTo>
                  <a:lnTo>
                    <a:pt x="360" y="1292"/>
                  </a:lnTo>
                  <a:lnTo>
                    <a:pt x="394" y="1434"/>
                  </a:lnTo>
                  <a:lnTo>
                    <a:pt x="440" y="1575"/>
                  </a:lnTo>
                  <a:lnTo>
                    <a:pt x="488" y="1714"/>
                  </a:lnTo>
                  <a:lnTo>
                    <a:pt x="540" y="1849"/>
                  </a:lnTo>
                  <a:lnTo>
                    <a:pt x="595" y="1979"/>
                  </a:lnTo>
                  <a:lnTo>
                    <a:pt x="654" y="2114"/>
                  </a:lnTo>
                  <a:lnTo>
                    <a:pt x="723" y="2243"/>
                  </a:lnTo>
                  <a:lnTo>
                    <a:pt x="789" y="2373"/>
                  </a:lnTo>
                  <a:lnTo>
                    <a:pt x="920" y="2626"/>
                  </a:lnTo>
                  <a:lnTo>
                    <a:pt x="1068" y="2882"/>
                  </a:lnTo>
                  <a:lnTo>
                    <a:pt x="1221" y="3124"/>
                  </a:lnTo>
                  <a:lnTo>
                    <a:pt x="1376" y="3379"/>
                  </a:lnTo>
                  <a:lnTo>
                    <a:pt x="1390" y="3410"/>
                  </a:lnTo>
                  <a:lnTo>
                    <a:pt x="1407" y="3445"/>
                  </a:lnTo>
                  <a:lnTo>
                    <a:pt x="1428" y="3473"/>
                  </a:lnTo>
                  <a:lnTo>
                    <a:pt x="1448" y="3504"/>
                  </a:lnTo>
                  <a:lnTo>
                    <a:pt x="1469" y="3539"/>
                  </a:lnTo>
                  <a:lnTo>
                    <a:pt x="1494" y="3569"/>
                  </a:lnTo>
                  <a:lnTo>
                    <a:pt x="1508" y="3597"/>
                  </a:lnTo>
                  <a:lnTo>
                    <a:pt x="1528" y="3632"/>
                  </a:lnTo>
                  <a:lnTo>
                    <a:pt x="1587" y="3753"/>
                  </a:lnTo>
                  <a:lnTo>
                    <a:pt x="1635" y="3870"/>
                  </a:lnTo>
                  <a:lnTo>
                    <a:pt x="1681" y="3991"/>
                  </a:lnTo>
                  <a:lnTo>
                    <a:pt x="1722" y="4119"/>
                  </a:lnTo>
                  <a:lnTo>
                    <a:pt x="1763" y="4243"/>
                  </a:lnTo>
                  <a:lnTo>
                    <a:pt x="1802" y="4371"/>
                  </a:lnTo>
                  <a:lnTo>
                    <a:pt x="1843" y="4492"/>
                  </a:lnTo>
                  <a:lnTo>
                    <a:pt x="1895" y="4613"/>
                  </a:lnTo>
                  <a:lnTo>
                    <a:pt x="1923" y="4637"/>
                  </a:lnTo>
                  <a:lnTo>
                    <a:pt x="1950" y="4665"/>
                  </a:lnTo>
                  <a:lnTo>
                    <a:pt x="1981" y="4686"/>
                  </a:lnTo>
                  <a:lnTo>
                    <a:pt x="2009" y="4706"/>
                  </a:lnTo>
                  <a:lnTo>
                    <a:pt x="2074" y="4731"/>
                  </a:lnTo>
                  <a:lnTo>
                    <a:pt x="2151" y="4758"/>
                  </a:lnTo>
                  <a:lnTo>
                    <a:pt x="2216" y="4779"/>
                  </a:lnTo>
                  <a:lnTo>
                    <a:pt x="2289" y="4803"/>
                  </a:lnTo>
                  <a:lnTo>
                    <a:pt x="2355" y="4838"/>
                  </a:lnTo>
                  <a:lnTo>
                    <a:pt x="2416" y="4879"/>
                  </a:lnTo>
                  <a:lnTo>
                    <a:pt x="2603" y="4945"/>
                  </a:lnTo>
                  <a:lnTo>
                    <a:pt x="2790" y="5025"/>
                  </a:lnTo>
                  <a:lnTo>
                    <a:pt x="2969" y="5111"/>
                  </a:lnTo>
                  <a:lnTo>
                    <a:pt x="3150" y="5198"/>
                  </a:lnTo>
                  <a:lnTo>
                    <a:pt x="3329" y="5284"/>
                  </a:lnTo>
                  <a:lnTo>
                    <a:pt x="3508" y="5360"/>
                  </a:lnTo>
                  <a:lnTo>
                    <a:pt x="3602" y="5397"/>
                  </a:lnTo>
                  <a:lnTo>
                    <a:pt x="3695" y="5426"/>
                  </a:lnTo>
                  <a:lnTo>
                    <a:pt x="3795" y="5453"/>
                  </a:lnTo>
                  <a:lnTo>
                    <a:pt x="3896" y="5477"/>
                  </a:lnTo>
                  <a:lnTo>
                    <a:pt x="4061" y="5526"/>
                  </a:lnTo>
                  <a:lnTo>
                    <a:pt x="4238" y="5570"/>
                  </a:lnTo>
                  <a:lnTo>
                    <a:pt x="4404" y="5619"/>
                  </a:lnTo>
                  <a:lnTo>
                    <a:pt x="4576" y="5664"/>
                  </a:lnTo>
                  <a:lnTo>
                    <a:pt x="4749" y="5712"/>
                  </a:lnTo>
                  <a:lnTo>
                    <a:pt x="4916" y="5757"/>
                  </a:lnTo>
                  <a:lnTo>
                    <a:pt x="5085" y="5812"/>
                  </a:lnTo>
                  <a:lnTo>
                    <a:pt x="5250" y="5864"/>
                  </a:lnTo>
                  <a:lnTo>
                    <a:pt x="5296" y="5872"/>
                  </a:lnTo>
                  <a:lnTo>
                    <a:pt x="5344" y="5878"/>
                  </a:lnTo>
                  <a:lnTo>
                    <a:pt x="5389" y="5885"/>
                  </a:lnTo>
                  <a:lnTo>
                    <a:pt x="5431" y="5892"/>
                  </a:lnTo>
                  <a:lnTo>
                    <a:pt x="5475" y="5906"/>
                  </a:lnTo>
                  <a:lnTo>
                    <a:pt x="5524" y="5913"/>
                  </a:lnTo>
                  <a:lnTo>
                    <a:pt x="5565" y="5913"/>
                  </a:lnTo>
                  <a:lnTo>
                    <a:pt x="5610" y="5906"/>
                  </a:lnTo>
                  <a:lnTo>
                    <a:pt x="5659" y="5850"/>
                  </a:lnTo>
                  <a:lnTo>
                    <a:pt x="5710" y="5798"/>
                  </a:lnTo>
                  <a:lnTo>
                    <a:pt x="5759" y="5746"/>
                  </a:lnTo>
                  <a:lnTo>
                    <a:pt x="5803" y="5691"/>
                  </a:lnTo>
                  <a:lnTo>
                    <a:pt x="5852" y="5639"/>
                  </a:lnTo>
                  <a:lnTo>
                    <a:pt x="5890" y="5578"/>
                  </a:lnTo>
                  <a:lnTo>
                    <a:pt x="5932" y="5518"/>
                  </a:lnTo>
                  <a:lnTo>
                    <a:pt x="5962" y="5453"/>
                  </a:lnTo>
                  <a:lnTo>
                    <a:pt x="6025" y="5446"/>
                  </a:lnTo>
                  <a:lnTo>
                    <a:pt x="6083" y="5453"/>
                  </a:lnTo>
                  <a:lnTo>
                    <a:pt x="6157" y="5453"/>
                  </a:lnTo>
                  <a:lnTo>
                    <a:pt x="6226" y="5453"/>
                  </a:lnTo>
                  <a:lnTo>
                    <a:pt x="6298" y="5453"/>
                  </a:lnTo>
                  <a:lnTo>
                    <a:pt x="6370" y="5440"/>
                  </a:lnTo>
                  <a:lnTo>
                    <a:pt x="6398" y="5426"/>
                  </a:lnTo>
                  <a:lnTo>
                    <a:pt x="6429" y="5412"/>
                  </a:lnTo>
                  <a:lnTo>
                    <a:pt x="6457" y="5397"/>
                  </a:lnTo>
                  <a:lnTo>
                    <a:pt x="6485" y="5374"/>
                  </a:lnTo>
                  <a:lnTo>
                    <a:pt x="6537" y="5366"/>
                  </a:lnTo>
                  <a:lnTo>
                    <a:pt x="6584" y="5366"/>
                  </a:lnTo>
                  <a:lnTo>
                    <a:pt x="6623" y="5377"/>
                  </a:lnTo>
                  <a:lnTo>
                    <a:pt x="6664" y="5397"/>
                  </a:lnTo>
                  <a:lnTo>
                    <a:pt x="6705" y="5426"/>
                  </a:lnTo>
                  <a:lnTo>
                    <a:pt x="6733" y="5460"/>
                  </a:lnTo>
                  <a:lnTo>
                    <a:pt x="6774" y="5491"/>
                  </a:lnTo>
                  <a:lnTo>
                    <a:pt x="6812" y="5526"/>
                  </a:lnTo>
                  <a:lnTo>
                    <a:pt x="6840" y="5547"/>
                  </a:lnTo>
                  <a:lnTo>
                    <a:pt x="6861" y="5570"/>
                  </a:lnTo>
                  <a:lnTo>
                    <a:pt x="6875" y="5598"/>
                  </a:lnTo>
                  <a:lnTo>
                    <a:pt x="6889" y="5625"/>
                  </a:lnTo>
                  <a:lnTo>
                    <a:pt x="6899" y="5685"/>
                  </a:lnTo>
                  <a:lnTo>
                    <a:pt x="6906" y="5754"/>
                  </a:lnTo>
                  <a:lnTo>
                    <a:pt x="6913" y="5812"/>
                  </a:lnTo>
                  <a:lnTo>
                    <a:pt x="6927" y="5872"/>
                  </a:lnTo>
                  <a:lnTo>
                    <a:pt x="6941" y="5899"/>
                  </a:lnTo>
                  <a:lnTo>
                    <a:pt x="6955" y="5919"/>
                  </a:lnTo>
                  <a:lnTo>
                    <a:pt x="6975" y="5941"/>
                  </a:lnTo>
                  <a:lnTo>
                    <a:pt x="6999" y="5950"/>
                  </a:lnTo>
                  <a:lnTo>
                    <a:pt x="6999" y="5971"/>
                  </a:lnTo>
                  <a:lnTo>
                    <a:pt x="6999" y="5993"/>
                  </a:lnTo>
                  <a:lnTo>
                    <a:pt x="6993" y="6013"/>
                  </a:lnTo>
                  <a:lnTo>
                    <a:pt x="6989" y="6027"/>
                  </a:lnTo>
                  <a:lnTo>
                    <a:pt x="6982" y="6034"/>
                  </a:lnTo>
                  <a:lnTo>
                    <a:pt x="6975" y="6037"/>
                  </a:lnTo>
                  <a:lnTo>
                    <a:pt x="6961" y="6044"/>
                  </a:lnTo>
                  <a:lnTo>
                    <a:pt x="6955" y="6044"/>
                  </a:lnTo>
                  <a:lnTo>
                    <a:pt x="6968" y="6057"/>
                  </a:lnTo>
                  <a:lnTo>
                    <a:pt x="6982" y="6065"/>
                  </a:lnTo>
                  <a:lnTo>
                    <a:pt x="6993" y="6071"/>
                  </a:lnTo>
                  <a:lnTo>
                    <a:pt x="7007" y="6085"/>
                  </a:lnTo>
                  <a:lnTo>
                    <a:pt x="7020" y="6092"/>
                  </a:lnTo>
                  <a:lnTo>
                    <a:pt x="7034" y="6099"/>
                  </a:lnTo>
                  <a:lnTo>
                    <a:pt x="7054" y="6114"/>
                  </a:lnTo>
                  <a:lnTo>
                    <a:pt x="7068" y="6120"/>
                  </a:lnTo>
                  <a:lnTo>
                    <a:pt x="7068" y="6165"/>
                  </a:lnTo>
                  <a:lnTo>
                    <a:pt x="7068" y="6213"/>
                  </a:lnTo>
                  <a:lnTo>
                    <a:pt x="7068" y="6258"/>
                  </a:lnTo>
                  <a:lnTo>
                    <a:pt x="7062" y="6307"/>
                  </a:lnTo>
                  <a:lnTo>
                    <a:pt x="7062" y="6345"/>
                  </a:lnTo>
                  <a:lnTo>
                    <a:pt x="7054" y="6393"/>
                  </a:lnTo>
                  <a:lnTo>
                    <a:pt x="7034" y="6431"/>
                  </a:lnTo>
                  <a:lnTo>
                    <a:pt x="7013" y="6466"/>
                  </a:lnTo>
                  <a:lnTo>
                    <a:pt x="7013" y="6538"/>
                  </a:lnTo>
                  <a:lnTo>
                    <a:pt x="7007" y="6607"/>
                  </a:lnTo>
                  <a:lnTo>
                    <a:pt x="6999" y="6673"/>
                  </a:lnTo>
                  <a:lnTo>
                    <a:pt x="6989" y="6739"/>
                  </a:lnTo>
                  <a:lnTo>
                    <a:pt x="6968" y="6805"/>
                  </a:lnTo>
                  <a:lnTo>
                    <a:pt x="6941" y="6874"/>
                  </a:lnTo>
                  <a:lnTo>
                    <a:pt x="6913" y="6932"/>
                  </a:lnTo>
                  <a:lnTo>
                    <a:pt x="6889" y="6990"/>
                  </a:lnTo>
                  <a:lnTo>
                    <a:pt x="6854" y="7053"/>
                  </a:lnTo>
                  <a:lnTo>
                    <a:pt x="6812" y="7105"/>
                  </a:lnTo>
                  <a:lnTo>
                    <a:pt x="6774" y="7160"/>
                  </a:lnTo>
                  <a:lnTo>
                    <a:pt x="6733" y="7212"/>
                  </a:lnTo>
                  <a:lnTo>
                    <a:pt x="6692" y="7267"/>
                  </a:lnTo>
                  <a:lnTo>
                    <a:pt x="6644" y="7306"/>
                  </a:lnTo>
                  <a:lnTo>
                    <a:pt x="6592" y="7353"/>
                  </a:lnTo>
                  <a:lnTo>
                    <a:pt x="6537" y="7392"/>
                  </a:lnTo>
                  <a:lnTo>
                    <a:pt x="6543" y="7347"/>
                  </a:lnTo>
                  <a:lnTo>
                    <a:pt x="6557" y="7298"/>
                  </a:lnTo>
                  <a:lnTo>
                    <a:pt x="6564" y="7260"/>
                  </a:lnTo>
                  <a:lnTo>
                    <a:pt x="6571" y="7219"/>
                  </a:lnTo>
                  <a:lnTo>
                    <a:pt x="6571" y="7185"/>
                  </a:lnTo>
                  <a:lnTo>
                    <a:pt x="6578" y="7168"/>
                  </a:lnTo>
                  <a:lnTo>
                    <a:pt x="6578" y="7140"/>
                  </a:lnTo>
                  <a:lnTo>
                    <a:pt x="6578" y="7125"/>
                  </a:lnTo>
                  <a:lnTo>
                    <a:pt x="6612" y="7091"/>
                  </a:lnTo>
                  <a:lnTo>
                    <a:pt x="6636" y="7053"/>
                  </a:lnTo>
                  <a:lnTo>
                    <a:pt x="6664" y="7012"/>
                  </a:lnTo>
                  <a:lnTo>
                    <a:pt x="6678" y="6967"/>
                  </a:lnTo>
                  <a:lnTo>
                    <a:pt x="6692" y="6918"/>
                  </a:lnTo>
                  <a:lnTo>
                    <a:pt x="6699" y="6874"/>
                  </a:lnTo>
                  <a:lnTo>
                    <a:pt x="6699" y="6825"/>
                  </a:lnTo>
                  <a:lnTo>
                    <a:pt x="6699" y="6780"/>
                  </a:lnTo>
                  <a:lnTo>
                    <a:pt x="6692" y="6739"/>
                  </a:lnTo>
                  <a:lnTo>
                    <a:pt x="6678" y="6693"/>
                  </a:lnTo>
                  <a:lnTo>
                    <a:pt x="6664" y="6645"/>
                  </a:lnTo>
                  <a:lnTo>
                    <a:pt x="6644" y="6607"/>
                  </a:lnTo>
                  <a:lnTo>
                    <a:pt x="6623" y="6566"/>
                  </a:lnTo>
                  <a:lnTo>
                    <a:pt x="6598" y="6531"/>
                  </a:lnTo>
                  <a:lnTo>
                    <a:pt x="6564" y="6500"/>
                  </a:lnTo>
                  <a:lnTo>
                    <a:pt x="6529" y="6472"/>
                  </a:lnTo>
                  <a:lnTo>
                    <a:pt x="6512" y="6472"/>
                  </a:lnTo>
                  <a:lnTo>
                    <a:pt x="6485" y="6486"/>
                  </a:lnTo>
                  <a:lnTo>
                    <a:pt x="6450" y="6500"/>
                  </a:lnTo>
                  <a:lnTo>
                    <a:pt x="6419" y="6517"/>
                  </a:lnTo>
                  <a:lnTo>
                    <a:pt x="6384" y="6531"/>
                  </a:lnTo>
                  <a:lnTo>
                    <a:pt x="6350" y="6552"/>
                  </a:lnTo>
                  <a:lnTo>
                    <a:pt x="6319" y="6558"/>
                  </a:lnTo>
                  <a:lnTo>
                    <a:pt x="6298" y="6566"/>
                  </a:lnTo>
                  <a:lnTo>
                    <a:pt x="6278" y="6538"/>
                  </a:lnTo>
                  <a:lnTo>
                    <a:pt x="6243" y="6494"/>
                  </a:lnTo>
                  <a:lnTo>
                    <a:pt x="6204" y="6438"/>
                  </a:lnTo>
                  <a:lnTo>
                    <a:pt x="6163" y="6379"/>
                  </a:lnTo>
                  <a:lnTo>
                    <a:pt x="6125" y="6321"/>
                  </a:lnTo>
                  <a:lnTo>
                    <a:pt x="6091" y="6258"/>
                  </a:lnTo>
                  <a:lnTo>
                    <a:pt x="6070" y="6220"/>
                  </a:lnTo>
                  <a:lnTo>
                    <a:pt x="6063" y="6186"/>
                  </a:lnTo>
                  <a:lnTo>
                    <a:pt x="5956" y="6137"/>
                  </a:lnTo>
                  <a:lnTo>
                    <a:pt x="5845" y="6085"/>
                  </a:lnTo>
                  <a:lnTo>
                    <a:pt x="5731" y="6044"/>
                  </a:lnTo>
                  <a:lnTo>
                    <a:pt x="5616" y="5999"/>
                  </a:lnTo>
                  <a:lnTo>
                    <a:pt x="5382" y="5919"/>
                  </a:lnTo>
                  <a:lnTo>
                    <a:pt x="5137" y="5850"/>
                  </a:lnTo>
                  <a:lnTo>
                    <a:pt x="4884" y="5785"/>
                  </a:lnTo>
                  <a:lnTo>
                    <a:pt x="4628" y="5733"/>
                  </a:lnTo>
                  <a:lnTo>
                    <a:pt x="4369" y="5685"/>
                  </a:lnTo>
                  <a:lnTo>
                    <a:pt x="4110" y="5639"/>
                  </a:lnTo>
                  <a:lnTo>
                    <a:pt x="3582" y="5553"/>
                  </a:lnTo>
                  <a:lnTo>
                    <a:pt x="3070" y="5470"/>
                  </a:lnTo>
                  <a:lnTo>
                    <a:pt x="2821" y="5432"/>
                  </a:lnTo>
                  <a:lnTo>
                    <a:pt x="2575" y="5391"/>
                  </a:lnTo>
                  <a:lnTo>
                    <a:pt x="2341" y="5346"/>
                  </a:lnTo>
                  <a:lnTo>
                    <a:pt x="2116" y="5297"/>
                  </a:lnTo>
                  <a:lnTo>
                    <a:pt x="2088" y="5232"/>
                  </a:lnTo>
                  <a:lnTo>
                    <a:pt x="2053" y="5173"/>
                  </a:lnTo>
                  <a:lnTo>
                    <a:pt x="2015" y="5111"/>
                  </a:lnTo>
                  <a:lnTo>
                    <a:pt x="1974" y="5045"/>
                  </a:lnTo>
                  <a:lnTo>
                    <a:pt x="1880" y="4917"/>
                  </a:lnTo>
                  <a:lnTo>
                    <a:pt x="1788" y="4793"/>
                  </a:lnTo>
                  <a:lnTo>
                    <a:pt x="1687" y="4658"/>
                  </a:lnTo>
                  <a:lnTo>
                    <a:pt x="1601" y="4519"/>
                  </a:lnTo>
                  <a:lnTo>
                    <a:pt x="1563" y="4444"/>
                  </a:lnTo>
                  <a:lnTo>
                    <a:pt x="1521" y="4371"/>
                  </a:lnTo>
                  <a:lnTo>
                    <a:pt x="1486" y="4292"/>
                  </a:lnTo>
                  <a:lnTo>
                    <a:pt x="1456" y="4219"/>
                  </a:lnTo>
                  <a:lnTo>
                    <a:pt x="1390" y="4191"/>
                  </a:lnTo>
                  <a:lnTo>
                    <a:pt x="1307" y="4150"/>
                  </a:lnTo>
                  <a:lnTo>
                    <a:pt x="1235" y="4098"/>
                  </a:lnTo>
                  <a:lnTo>
                    <a:pt x="1155" y="4043"/>
                  </a:lnTo>
                  <a:lnTo>
                    <a:pt x="1076" y="3984"/>
                  </a:lnTo>
                  <a:lnTo>
                    <a:pt x="996" y="3932"/>
                  </a:lnTo>
                  <a:lnTo>
                    <a:pt x="920" y="3877"/>
                  </a:lnTo>
                  <a:lnTo>
                    <a:pt x="847" y="3839"/>
                  </a:lnTo>
                  <a:lnTo>
                    <a:pt x="847" y="3712"/>
                  </a:lnTo>
                  <a:lnTo>
                    <a:pt x="834" y="3583"/>
                  </a:lnTo>
                  <a:lnTo>
                    <a:pt x="826" y="3445"/>
                  </a:lnTo>
                  <a:lnTo>
                    <a:pt x="809" y="3303"/>
                  </a:lnTo>
                  <a:lnTo>
                    <a:pt x="789" y="3159"/>
                  </a:lnTo>
                  <a:lnTo>
                    <a:pt x="760" y="3006"/>
                  </a:lnTo>
                  <a:lnTo>
                    <a:pt x="733" y="2854"/>
                  </a:lnTo>
                  <a:lnTo>
                    <a:pt x="702" y="2702"/>
                  </a:lnTo>
                  <a:lnTo>
                    <a:pt x="702" y="2695"/>
                  </a:lnTo>
                  <a:lnTo>
                    <a:pt x="668" y="2554"/>
                  </a:lnTo>
                  <a:lnTo>
                    <a:pt x="633" y="2422"/>
                  </a:lnTo>
                  <a:lnTo>
                    <a:pt x="602" y="2281"/>
                  </a:lnTo>
                  <a:lnTo>
                    <a:pt x="567" y="2142"/>
                  </a:lnTo>
                  <a:lnTo>
                    <a:pt x="529" y="2007"/>
                  </a:lnTo>
                  <a:lnTo>
                    <a:pt x="488" y="1866"/>
                  </a:lnTo>
                  <a:lnTo>
                    <a:pt x="446" y="1734"/>
                  </a:lnTo>
                  <a:lnTo>
                    <a:pt x="402" y="1593"/>
                  </a:lnTo>
                  <a:lnTo>
                    <a:pt x="394" y="1569"/>
                  </a:lnTo>
                  <a:lnTo>
                    <a:pt x="380" y="1541"/>
                  </a:lnTo>
                  <a:lnTo>
                    <a:pt x="374" y="1513"/>
                  </a:lnTo>
                  <a:lnTo>
                    <a:pt x="367" y="1486"/>
                  </a:lnTo>
                  <a:lnTo>
                    <a:pt x="360" y="1461"/>
                  </a:lnTo>
                  <a:lnTo>
                    <a:pt x="346" y="1434"/>
                  </a:lnTo>
                  <a:lnTo>
                    <a:pt x="342" y="1406"/>
                  </a:lnTo>
                  <a:lnTo>
                    <a:pt x="336" y="1389"/>
                  </a:lnTo>
                  <a:lnTo>
                    <a:pt x="346" y="1374"/>
                  </a:lnTo>
                  <a:lnTo>
                    <a:pt x="342" y="1362"/>
                  </a:lnTo>
                  <a:lnTo>
                    <a:pt x="336" y="1347"/>
                  </a:lnTo>
                  <a:lnTo>
                    <a:pt x="328" y="1333"/>
                  </a:lnTo>
                  <a:lnTo>
                    <a:pt x="322" y="1327"/>
                  </a:lnTo>
                  <a:lnTo>
                    <a:pt x="315" y="1313"/>
                  </a:lnTo>
                  <a:lnTo>
                    <a:pt x="308" y="1299"/>
                  </a:lnTo>
                  <a:lnTo>
                    <a:pt x="301" y="1288"/>
                  </a:lnTo>
                  <a:lnTo>
                    <a:pt x="294" y="1275"/>
                  </a:lnTo>
                  <a:lnTo>
                    <a:pt x="253" y="1175"/>
                  </a:lnTo>
                  <a:lnTo>
                    <a:pt x="221" y="1074"/>
                  </a:lnTo>
                  <a:lnTo>
                    <a:pt x="180" y="981"/>
                  </a:lnTo>
                  <a:lnTo>
                    <a:pt x="149" y="887"/>
                  </a:lnTo>
                  <a:lnTo>
                    <a:pt x="108" y="801"/>
                  </a:lnTo>
                  <a:lnTo>
                    <a:pt x="73" y="715"/>
                  </a:lnTo>
                  <a:lnTo>
                    <a:pt x="35" y="631"/>
                  </a:lnTo>
                  <a:lnTo>
                    <a:pt x="0" y="553"/>
                  </a:lnTo>
                  <a:lnTo>
                    <a:pt x="22" y="535"/>
                  </a:lnTo>
                  <a:lnTo>
                    <a:pt x="35" y="507"/>
                  </a:lnTo>
                  <a:lnTo>
                    <a:pt x="56" y="473"/>
                  </a:lnTo>
                  <a:lnTo>
                    <a:pt x="66" y="435"/>
                  </a:lnTo>
                  <a:lnTo>
                    <a:pt x="80" y="400"/>
                  </a:lnTo>
                  <a:lnTo>
                    <a:pt x="86" y="366"/>
                  </a:lnTo>
                  <a:lnTo>
                    <a:pt x="94" y="342"/>
                  </a:lnTo>
                  <a:lnTo>
                    <a:pt x="94" y="320"/>
                  </a:lnTo>
                  <a:lnTo>
                    <a:pt x="115" y="265"/>
                  </a:lnTo>
                  <a:lnTo>
                    <a:pt x="149" y="221"/>
                  </a:lnTo>
                  <a:lnTo>
                    <a:pt x="180" y="179"/>
                  </a:lnTo>
                  <a:lnTo>
                    <a:pt x="215" y="141"/>
                  </a:lnTo>
                  <a:lnTo>
                    <a:pt x="250" y="107"/>
                  </a:lnTo>
                  <a:lnTo>
                    <a:pt x="281" y="78"/>
                  </a:lnTo>
                  <a:lnTo>
                    <a:pt x="308" y="58"/>
                  </a:lnTo>
                  <a:lnTo>
                    <a:pt x="328" y="41"/>
                  </a:lnTo>
                  <a:lnTo>
                    <a:pt x="374" y="41"/>
                  </a:lnTo>
                  <a:lnTo>
                    <a:pt x="422" y="41"/>
                  </a:lnTo>
                  <a:lnTo>
                    <a:pt x="460" y="0"/>
                  </a:lnTo>
                  <a:lnTo>
                    <a:pt x="481" y="0"/>
                  </a:lnTo>
                  <a:lnTo>
                    <a:pt x="501" y="0"/>
                  </a:lnTo>
                  <a:lnTo>
                    <a:pt x="529" y="0"/>
                  </a:lnTo>
                  <a:lnTo>
                    <a:pt x="540" y="6"/>
                  </a:lnTo>
                  <a:lnTo>
                    <a:pt x="561" y="14"/>
                  </a:lnTo>
                  <a:lnTo>
                    <a:pt x="581" y="20"/>
                  </a:lnTo>
                  <a:lnTo>
                    <a:pt x="595" y="34"/>
                  </a:lnTo>
                  <a:lnTo>
                    <a:pt x="616" y="48"/>
                  </a:lnTo>
                  <a:close/>
                </a:path>
              </a:pathLst>
            </a:custGeom>
            <a:solidFill>
              <a:srgbClr val="4C7F7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8257" name="Freeform 65"/>
            <p:cNvSpPr>
              <a:spLocks noEditPoints="1"/>
            </p:cNvSpPr>
            <p:nvPr/>
          </p:nvSpPr>
          <p:spPr bwMode="auto">
            <a:xfrm>
              <a:off x="2179" y="1688"/>
              <a:ext cx="930" cy="918"/>
            </a:xfrm>
            <a:custGeom>
              <a:avLst/>
              <a:gdLst/>
              <a:ahLst/>
              <a:cxnLst>
                <a:cxn ang="0">
                  <a:pos x="5578" y="5002"/>
                </a:cxn>
                <a:cxn ang="0">
                  <a:pos x="5578" y="5019"/>
                </a:cxn>
                <a:cxn ang="0">
                  <a:pos x="5471" y="5212"/>
                </a:cxn>
                <a:cxn ang="0">
                  <a:pos x="5330" y="5388"/>
                </a:cxn>
                <a:cxn ang="0">
                  <a:pos x="5157" y="5506"/>
                </a:cxn>
                <a:cxn ang="0">
                  <a:pos x="4970" y="5481"/>
                </a:cxn>
                <a:cxn ang="0">
                  <a:pos x="4618" y="5368"/>
                </a:cxn>
                <a:cxn ang="0">
                  <a:pos x="4258" y="5261"/>
                </a:cxn>
                <a:cxn ang="0">
                  <a:pos x="3985" y="5188"/>
                </a:cxn>
                <a:cxn ang="0">
                  <a:pos x="3702" y="5112"/>
                </a:cxn>
                <a:cxn ang="0">
                  <a:pos x="3709" y="5095"/>
                </a:cxn>
                <a:cxn ang="0">
                  <a:pos x="4276" y="5153"/>
                </a:cxn>
                <a:cxn ang="0">
                  <a:pos x="4863" y="5175"/>
                </a:cxn>
                <a:cxn ang="0">
                  <a:pos x="5143" y="5074"/>
                </a:cxn>
                <a:cxn ang="0">
                  <a:pos x="5299" y="5054"/>
                </a:cxn>
                <a:cxn ang="0">
                  <a:pos x="5478" y="5032"/>
                </a:cxn>
                <a:cxn ang="0">
                  <a:pos x="2185" y="4466"/>
                </a:cxn>
                <a:cxn ang="0">
                  <a:pos x="2001" y="4380"/>
                </a:cxn>
                <a:cxn ang="0">
                  <a:pos x="1822" y="4300"/>
                </a:cxn>
                <a:cxn ang="0">
                  <a:pos x="1655" y="4172"/>
                </a:cxn>
                <a:cxn ang="0">
                  <a:pos x="1549" y="3899"/>
                </a:cxn>
                <a:cxn ang="0">
                  <a:pos x="1462" y="3612"/>
                </a:cxn>
                <a:cxn ang="0">
                  <a:pos x="1283" y="3218"/>
                </a:cxn>
                <a:cxn ang="0">
                  <a:pos x="1044" y="2790"/>
                </a:cxn>
                <a:cxn ang="0">
                  <a:pos x="802" y="2358"/>
                </a:cxn>
                <a:cxn ang="0">
                  <a:pos x="695" y="2223"/>
                </a:cxn>
                <a:cxn ang="0">
                  <a:pos x="574" y="1988"/>
                </a:cxn>
                <a:cxn ang="0">
                  <a:pos x="443" y="1701"/>
                </a:cxn>
                <a:cxn ang="0">
                  <a:pos x="350" y="1477"/>
                </a:cxn>
                <a:cxn ang="0">
                  <a:pos x="263" y="1290"/>
                </a:cxn>
                <a:cxn ang="0">
                  <a:pos x="201" y="1082"/>
                </a:cxn>
                <a:cxn ang="0">
                  <a:pos x="169" y="996"/>
                </a:cxn>
                <a:cxn ang="0">
                  <a:pos x="135" y="902"/>
                </a:cxn>
                <a:cxn ang="0">
                  <a:pos x="94" y="781"/>
                </a:cxn>
                <a:cxn ang="0">
                  <a:pos x="34" y="588"/>
                </a:cxn>
                <a:cxn ang="0">
                  <a:pos x="0" y="429"/>
                </a:cxn>
                <a:cxn ang="0">
                  <a:pos x="21" y="336"/>
                </a:cxn>
                <a:cxn ang="0">
                  <a:pos x="100" y="236"/>
                </a:cxn>
                <a:cxn ang="0">
                  <a:pos x="177" y="142"/>
                </a:cxn>
                <a:cxn ang="0">
                  <a:pos x="183" y="87"/>
                </a:cxn>
                <a:cxn ang="0">
                  <a:pos x="270" y="35"/>
                </a:cxn>
                <a:cxn ang="0">
                  <a:pos x="422" y="14"/>
                </a:cxn>
                <a:cxn ang="0">
                  <a:pos x="581" y="0"/>
                </a:cxn>
                <a:cxn ang="0">
                  <a:pos x="695" y="42"/>
                </a:cxn>
                <a:cxn ang="0">
                  <a:pos x="788" y="107"/>
                </a:cxn>
                <a:cxn ang="0">
                  <a:pos x="809" y="156"/>
                </a:cxn>
                <a:cxn ang="0">
                  <a:pos x="743" y="129"/>
                </a:cxn>
                <a:cxn ang="0">
                  <a:pos x="667" y="107"/>
                </a:cxn>
                <a:cxn ang="0">
                  <a:pos x="636" y="129"/>
                </a:cxn>
                <a:cxn ang="0">
                  <a:pos x="601" y="149"/>
                </a:cxn>
                <a:cxn ang="0">
                  <a:pos x="549" y="149"/>
                </a:cxn>
                <a:cxn ang="0">
                  <a:pos x="463" y="388"/>
                </a:cxn>
                <a:cxn ang="0">
                  <a:pos x="488" y="630"/>
                </a:cxn>
                <a:cxn ang="0">
                  <a:pos x="501" y="855"/>
                </a:cxn>
                <a:cxn ang="0">
                  <a:pos x="722" y="1124"/>
                </a:cxn>
                <a:cxn ang="0">
                  <a:pos x="895" y="1442"/>
                </a:cxn>
                <a:cxn ang="0">
                  <a:pos x="1075" y="1915"/>
                </a:cxn>
                <a:cxn ang="0">
                  <a:pos x="1289" y="2682"/>
                </a:cxn>
                <a:cxn ang="0">
                  <a:pos x="1476" y="3312"/>
                </a:cxn>
                <a:cxn ang="0">
                  <a:pos x="1614" y="3674"/>
                </a:cxn>
                <a:cxn ang="0">
                  <a:pos x="1790" y="4006"/>
                </a:cxn>
                <a:cxn ang="0">
                  <a:pos x="2001" y="4300"/>
                </a:cxn>
              </a:cxnLst>
              <a:rect l="0" t="0" r="r" b="b"/>
              <a:pathLst>
                <a:path w="5578" h="5506">
                  <a:moveTo>
                    <a:pt x="5572" y="4988"/>
                  </a:moveTo>
                  <a:lnTo>
                    <a:pt x="5572" y="4994"/>
                  </a:lnTo>
                  <a:lnTo>
                    <a:pt x="5578" y="5002"/>
                  </a:lnTo>
                  <a:lnTo>
                    <a:pt x="5578" y="5008"/>
                  </a:lnTo>
                  <a:lnTo>
                    <a:pt x="5578" y="5012"/>
                  </a:lnTo>
                  <a:lnTo>
                    <a:pt x="5578" y="5019"/>
                  </a:lnTo>
                  <a:lnTo>
                    <a:pt x="5551" y="5088"/>
                  </a:lnTo>
                  <a:lnTo>
                    <a:pt x="5509" y="5147"/>
                  </a:lnTo>
                  <a:lnTo>
                    <a:pt x="5471" y="5212"/>
                  </a:lnTo>
                  <a:lnTo>
                    <a:pt x="5430" y="5274"/>
                  </a:lnTo>
                  <a:lnTo>
                    <a:pt x="5385" y="5333"/>
                  </a:lnTo>
                  <a:lnTo>
                    <a:pt x="5330" y="5388"/>
                  </a:lnTo>
                  <a:lnTo>
                    <a:pt x="5278" y="5447"/>
                  </a:lnTo>
                  <a:lnTo>
                    <a:pt x="5223" y="5499"/>
                  </a:lnTo>
                  <a:lnTo>
                    <a:pt x="5157" y="5506"/>
                  </a:lnTo>
                  <a:lnTo>
                    <a:pt x="5098" y="5499"/>
                  </a:lnTo>
                  <a:lnTo>
                    <a:pt x="5033" y="5492"/>
                  </a:lnTo>
                  <a:lnTo>
                    <a:pt x="4970" y="5481"/>
                  </a:lnTo>
                  <a:lnTo>
                    <a:pt x="4849" y="5454"/>
                  </a:lnTo>
                  <a:lnTo>
                    <a:pt x="4739" y="5412"/>
                  </a:lnTo>
                  <a:lnTo>
                    <a:pt x="4618" y="5368"/>
                  </a:lnTo>
                  <a:lnTo>
                    <a:pt x="4504" y="5326"/>
                  </a:lnTo>
                  <a:lnTo>
                    <a:pt x="4383" y="5288"/>
                  </a:lnTo>
                  <a:lnTo>
                    <a:pt x="4258" y="5261"/>
                  </a:lnTo>
                  <a:lnTo>
                    <a:pt x="4172" y="5239"/>
                  </a:lnTo>
                  <a:lnTo>
                    <a:pt x="4078" y="5212"/>
                  </a:lnTo>
                  <a:lnTo>
                    <a:pt x="3985" y="5188"/>
                  </a:lnTo>
                  <a:lnTo>
                    <a:pt x="3892" y="5167"/>
                  </a:lnTo>
                  <a:lnTo>
                    <a:pt x="3798" y="5140"/>
                  </a:lnTo>
                  <a:lnTo>
                    <a:pt x="3702" y="5112"/>
                  </a:lnTo>
                  <a:lnTo>
                    <a:pt x="3616" y="5095"/>
                  </a:lnTo>
                  <a:lnTo>
                    <a:pt x="3522" y="5067"/>
                  </a:lnTo>
                  <a:lnTo>
                    <a:pt x="3709" y="5095"/>
                  </a:lnTo>
                  <a:lnTo>
                    <a:pt x="3896" y="5118"/>
                  </a:lnTo>
                  <a:lnTo>
                    <a:pt x="4082" y="5140"/>
                  </a:lnTo>
                  <a:lnTo>
                    <a:pt x="4276" y="5153"/>
                  </a:lnTo>
                  <a:lnTo>
                    <a:pt x="4469" y="5161"/>
                  </a:lnTo>
                  <a:lnTo>
                    <a:pt x="4662" y="5167"/>
                  </a:lnTo>
                  <a:lnTo>
                    <a:pt x="4863" y="5175"/>
                  </a:lnTo>
                  <a:lnTo>
                    <a:pt x="5057" y="5175"/>
                  </a:lnTo>
                  <a:lnTo>
                    <a:pt x="5105" y="5081"/>
                  </a:lnTo>
                  <a:lnTo>
                    <a:pt x="5143" y="5074"/>
                  </a:lnTo>
                  <a:lnTo>
                    <a:pt x="5192" y="5074"/>
                  </a:lnTo>
                  <a:lnTo>
                    <a:pt x="5243" y="5060"/>
                  </a:lnTo>
                  <a:lnTo>
                    <a:pt x="5299" y="5054"/>
                  </a:lnTo>
                  <a:lnTo>
                    <a:pt x="5357" y="5046"/>
                  </a:lnTo>
                  <a:lnTo>
                    <a:pt x="5416" y="5040"/>
                  </a:lnTo>
                  <a:lnTo>
                    <a:pt x="5478" y="5032"/>
                  </a:lnTo>
                  <a:lnTo>
                    <a:pt x="5530" y="5032"/>
                  </a:lnTo>
                  <a:lnTo>
                    <a:pt x="5572" y="4988"/>
                  </a:lnTo>
                  <a:close/>
                  <a:moveTo>
                    <a:pt x="2185" y="4466"/>
                  </a:moveTo>
                  <a:lnTo>
                    <a:pt x="2122" y="4441"/>
                  </a:lnTo>
                  <a:lnTo>
                    <a:pt x="2064" y="4407"/>
                  </a:lnTo>
                  <a:lnTo>
                    <a:pt x="2001" y="4380"/>
                  </a:lnTo>
                  <a:lnTo>
                    <a:pt x="1943" y="4352"/>
                  </a:lnTo>
                  <a:lnTo>
                    <a:pt x="1883" y="4328"/>
                  </a:lnTo>
                  <a:lnTo>
                    <a:pt x="1822" y="4300"/>
                  </a:lnTo>
                  <a:lnTo>
                    <a:pt x="1762" y="4279"/>
                  </a:lnTo>
                  <a:lnTo>
                    <a:pt x="1704" y="4259"/>
                  </a:lnTo>
                  <a:lnTo>
                    <a:pt x="1655" y="4172"/>
                  </a:lnTo>
                  <a:lnTo>
                    <a:pt x="1611" y="4086"/>
                  </a:lnTo>
                  <a:lnTo>
                    <a:pt x="1577" y="3992"/>
                  </a:lnTo>
                  <a:lnTo>
                    <a:pt x="1549" y="3899"/>
                  </a:lnTo>
                  <a:lnTo>
                    <a:pt x="1520" y="3799"/>
                  </a:lnTo>
                  <a:lnTo>
                    <a:pt x="1490" y="3706"/>
                  </a:lnTo>
                  <a:lnTo>
                    <a:pt x="1462" y="3612"/>
                  </a:lnTo>
                  <a:lnTo>
                    <a:pt x="1424" y="3519"/>
                  </a:lnTo>
                  <a:lnTo>
                    <a:pt x="1355" y="3373"/>
                  </a:lnTo>
                  <a:lnTo>
                    <a:pt x="1283" y="3218"/>
                  </a:lnTo>
                  <a:lnTo>
                    <a:pt x="1203" y="3073"/>
                  </a:lnTo>
                  <a:lnTo>
                    <a:pt x="1123" y="2924"/>
                  </a:lnTo>
                  <a:lnTo>
                    <a:pt x="1044" y="2790"/>
                  </a:lnTo>
                  <a:lnTo>
                    <a:pt x="961" y="2644"/>
                  </a:lnTo>
                  <a:lnTo>
                    <a:pt x="881" y="2496"/>
                  </a:lnTo>
                  <a:lnTo>
                    <a:pt x="802" y="2358"/>
                  </a:lnTo>
                  <a:lnTo>
                    <a:pt x="760" y="2316"/>
                  </a:lnTo>
                  <a:lnTo>
                    <a:pt x="730" y="2267"/>
                  </a:lnTo>
                  <a:lnTo>
                    <a:pt x="695" y="2223"/>
                  </a:lnTo>
                  <a:lnTo>
                    <a:pt x="667" y="2181"/>
                  </a:lnTo>
                  <a:lnTo>
                    <a:pt x="622" y="2088"/>
                  </a:lnTo>
                  <a:lnTo>
                    <a:pt x="574" y="1988"/>
                  </a:lnTo>
                  <a:lnTo>
                    <a:pt x="535" y="1895"/>
                  </a:lnTo>
                  <a:lnTo>
                    <a:pt x="494" y="1794"/>
                  </a:lnTo>
                  <a:lnTo>
                    <a:pt x="443" y="1701"/>
                  </a:lnTo>
                  <a:lnTo>
                    <a:pt x="380" y="1615"/>
                  </a:lnTo>
                  <a:lnTo>
                    <a:pt x="370" y="1549"/>
                  </a:lnTo>
                  <a:lnTo>
                    <a:pt x="350" y="1477"/>
                  </a:lnTo>
                  <a:lnTo>
                    <a:pt x="322" y="1414"/>
                  </a:lnTo>
                  <a:lnTo>
                    <a:pt x="287" y="1348"/>
                  </a:lnTo>
                  <a:lnTo>
                    <a:pt x="263" y="1290"/>
                  </a:lnTo>
                  <a:lnTo>
                    <a:pt x="235" y="1221"/>
                  </a:lnTo>
                  <a:lnTo>
                    <a:pt x="215" y="1155"/>
                  </a:lnTo>
                  <a:lnTo>
                    <a:pt x="201" y="1082"/>
                  </a:lnTo>
                  <a:lnTo>
                    <a:pt x="187" y="1054"/>
                  </a:lnTo>
                  <a:lnTo>
                    <a:pt x="183" y="1023"/>
                  </a:lnTo>
                  <a:lnTo>
                    <a:pt x="169" y="996"/>
                  </a:lnTo>
                  <a:lnTo>
                    <a:pt x="163" y="962"/>
                  </a:lnTo>
                  <a:lnTo>
                    <a:pt x="149" y="933"/>
                  </a:lnTo>
                  <a:lnTo>
                    <a:pt x="135" y="902"/>
                  </a:lnTo>
                  <a:lnTo>
                    <a:pt x="121" y="875"/>
                  </a:lnTo>
                  <a:lnTo>
                    <a:pt x="100" y="855"/>
                  </a:lnTo>
                  <a:lnTo>
                    <a:pt x="94" y="781"/>
                  </a:lnTo>
                  <a:lnTo>
                    <a:pt x="83" y="723"/>
                  </a:lnTo>
                  <a:lnTo>
                    <a:pt x="56" y="654"/>
                  </a:lnTo>
                  <a:lnTo>
                    <a:pt x="34" y="588"/>
                  </a:lnTo>
                  <a:lnTo>
                    <a:pt x="14" y="530"/>
                  </a:lnTo>
                  <a:lnTo>
                    <a:pt x="7" y="460"/>
                  </a:lnTo>
                  <a:lnTo>
                    <a:pt x="0" y="429"/>
                  </a:lnTo>
                  <a:lnTo>
                    <a:pt x="7" y="401"/>
                  </a:lnTo>
                  <a:lnTo>
                    <a:pt x="14" y="366"/>
                  </a:lnTo>
                  <a:lnTo>
                    <a:pt x="21" y="336"/>
                  </a:lnTo>
                  <a:lnTo>
                    <a:pt x="42" y="294"/>
                  </a:lnTo>
                  <a:lnTo>
                    <a:pt x="69" y="263"/>
                  </a:lnTo>
                  <a:lnTo>
                    <a:pt x="100" y="236"/>
                  </a:lnTo>
                  <a:lnTo>
                    <a:pt x="128" y="201"/>
                  </a:lnTo>
                  <a:lnTo>
                    <a:pt x="155" y="173"/>
                  </a:lnTo>
                  <a:lnTo>
                    <a:pt x="177" y="142"/>
                  </a:lnTo>
                  <a:lnTo>
                    <a:pt x="183" y="129"/>
                  </a:lnTo>
                  <a:lnTo>
                    <a:pt x="183" y="107"/>
                  </a:lnTo>
                  <a:lnTo>
                    <a:pt x="183" y="87"/>
                  </a:lnTo>
                  <a:lnTo>
                    <a:pt x="177" y="69"/>
                  </a:lnTo>
                  <a:lnTo>
                    <a:pt x="221" y="49"/>
                  </a:lnTo>
                  <a:lnTo>
                    <a:pt x="270" y="35"/>
                  </a:lnTo>
                  <a:lnTo>
                    <a:pt x="315" y="28"/>
                  </a:lnTo>
                  <a:lnTo>
                    <a:pt x="370" y="21"/>
                  </a:lnTo>
                  <a:lnTo>
                    <a:pt x="422" y="14"/>
                  </a:lnTo>
                  <a:lnTo>
                    <a:pt x="474" y="14"/>
                  </a:lnTo>
                  <a:lnTo>
                    <a:pt x="529" y="8"/>
                  </a:lnTo>
                  <a:lnTo>
                    <a:pt x="581" y="0"/>
                  </a:lnTo>
                  <a:lnTo>
                    <a:pt x="622" y="8"/>
                  </a:lnTo>
                  <a:lnTo>
                    <a:pt x="664" y="21"/>
                  </a:lnTo>
                  <a:lnTo>
                    <a:pt x="695" y="42"/>
                  </a:lnTo>
                  <a:lnTo>
                    <a:pt x="730" y="63"/>
                  </a:lnTo>
                  <a:lnTo>
                    <a:pt x="757" y="80"/>
                  </a:lnTo>
                  <a:lnTo>
                    <a:pt x="788" y="107"/>
                  </a:lnTo>
                  <a:lnTo>
                    <a:pt x="809" y="135"/>
                  </a:lnTo>
                  <a:lnTo>
                    <a:pt x="837" y="170"/>
                  </a:lnTo>
                  <a:lnTo>
                    <a:pt x="809" y="156"/>
                  </a:lnTo>
                  <a:lnTo>
                    <a:pt x="788" y="149"/>
                  </a:lnTo>
                  <a:lnTo>
                    <a:pt x="760" y="135"/>
                  </a:lnTo>
                  <a:lnTo>
                    <a:pt x="743" y="129"/>
                  </a:lnTo>
                  <a:lnTo>
                    <a:pt x="716" y="121"/>
                  </a:lnTo>
                  <a:lnTo>
                    <a:pt x="688" y="115"/>
                  </a:lnTo>
                  <a:lnTo>
                    <a:pt x="667" y="107"/>
                  </a:lnTo>
                  <a:lnTo>
                    <a:pt x="643" y="101"/>
                  </a:lnTo>
                  <a:lnTo>
                    <a:pt x="643" y="115"/>
                  </a:lnTo>
                  <a:lnTo>
                    <a:pt x="636" y="129"/>
                  </a:lnTo>
                  <a:lnTo>
                    <a:pt x="622" y="135"/>
                  </a:lnTo>
                  <a:lnTo>
                    <a:pt x="615" y="142"/>
                  </a:lnTo>
                  <a:lnTo>
                    <a:pt x="601" y="149"/>
                  </a:lnTo>
                  <a:lnTo>
                    <a:pt x="581" y="149"/>
                  </a:lnTo>
                  <a:lnTo>
                    <a:pt x="567" y="149"/>
                  </a:lnTo>
                  <a:lnTo>
                    <a:pt x="549" y="149"/>
                  </a:lnTo>
                  <a:lnTo>
                    <a:pt x="457" y="242"/>
                  </a:lnTo>
                  <a:lnTo>
                    <a:pt x="457" y="315"/>
                  </a:lnTo>
                  <a:lnTo>
                    <a:pt x="463" y="388"/>
                  </a:lnTo>
                  <a:lnTo>
                    <a:pt x="471" y="467"/>
                  </a:lnTo>
                  <a:lnTo>
                    <a:pt x="474" y="550"/>
                  </a:lnTo>
                  <a:lnTo>
                    <a:pt x="488" y="630"/>
                  </a:lnTo>
                  <a:lnTo>
                    <a:pt x="494" y="702"/>
                  </a:lnTo>
                  <a:lnTo>
                    <a:pt x="501" y="781"/>
                  </a:lnTo>
                  <a:lnTo>
                    <a:pt x="501" y="855"/>
                  </a:lnTo>
                  <a:lnTo>
                    <a:pt x="581" y="933"/>
                  </a:lnTo>
                  <a:lnTo>
                    <a:pt x="656" y="1027"/>
                  </a:lnTo>
                  <a:lnTo>
                    <a:pt x="722" y="1124"/>
                  </a:lnTo>
                  <a:lnTo>
                    <a:pt x="782" y="1227"/>
                  </a:lnTo>
                  <a:lnTo>
                    <a:pt x="843" y="1328"/>
                  </a:lnTo>
                  <a:lnTo>
                    <a:pt x="895" y="1442"/>
                  </a:lnTo>
                  <a:lnTo>
                    <a:pt x="944" y="1556"/>
                  </a:lnTo>
                  <a:lnTo>
                    <a:pt x="989" y="1670"/>
                  </a:lnTo>
                  <a:lnTo>
                    <a:pt x="1075" y="1915"/>
                  </a:lnTo>
                  <a:lnTo>
                    <a:pt x="1148" y="2164"/>
                  </a:lnTo>
                  <a:lnTo>
                    <a:pt x="1223" y="2423"/>
                  </a:lnTo>
                  <a:lnTo>
                    <a:pt x="1289" y="2682"/>
                  </a:lnTo>
                  <a:lnTo>
                    <a:pt x="1362" y="2931"/>
                  </a:lnTo>
                  <a:lnTo>
                    <a:pt x="1434" y="3194"/>
                  </a:lnTo>
                  <a:lnTo>
                    <a:pt x="1476" y="3312"/>
                  </a:lnTo>
                  <a:lnTo>
                    <a:pt x="1517" y="3439"/>
                  </a:lnTo>
                  <a:lnTo>
                    <a:pt x="1563" y="3560"/>
                  </a:lnTo>
                  <a:lnTo>
                    <a:pt x="1614" y="3674"/>
                  </a:lnTo>
                  <a:lnTo>
                    <a:pt x="1669" y="3792"/>
                  </a:lnTo>
                  <a:lnTo>
                    <a:pt x="1721" y="3899"/>
                  </a:lnTo>
                  <a:lnTo>
                    <a:pt x="1790" y="4006"/>
                  </a:lnTo>
                  <a:lnTo>
                    <a:pt x="1856" y="4113"/>
                  </a:lnTo>
                  <a:lnTo>
                    <a:pt x="1922" y="4207"/>
                  </a:lnTo>
                  <a:lnTo>
                    <a:pt x="2001" y="4300"/>
                  </a:lnTo>
                  <a:lnTo>
                    <a:pt x="2087" y="4386"/>
                  </a:lnTo>
                  <a:lnTo>
                    <a:pt x="2185" y="4466"/>
                  </a:lnTo>
                  <a:close/>
                </a:path>
              </a:pathLst>
            </a:custGeom>
            <a:solidFill>
              <a:srgbClr val="E54C4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8258" name="Freeform 66"/>
            <p:cNvSpPr>
              <a:spLocks/>
            </p:cNvSpPr>
            <p:nvPr/>
          </p:nvSpPr>
          <p:spPr bwMode="auto">
            <a:xfrm>
              <a:off x="3097" y="2402"/>
              <a:ext cx="179" cy="143"/>
            </a:xfrm>
            <a:custGeom>
              <a:avLst/>
              <a:gdLst/>
              <a:ahLst/>
              <a:cxnLst>
                <a:cxn ang="0">
                  <a:pos x="1044" y="826"/>
                </a:cxn>
                <a:cxn ang="0">
                  <a:pos x="992" y="781"/>
                </a:cxn>
                <a:cxn ang="0">
                  <a:pos x="940" y="733"/>
                </a:cxn>
                <a:cxn ang="0">
                  <a:pos x="878" y="702"/>
                </a:cxn>
                <a:cxn ang="0">
                  <a:pos x="803" y="674"/>
                </a:cxn>
                <a:cxn ang="0">
                  <a:pos x="723" y="674"/>
                </a:cxn>
                <a:cxn ang="0">
                  <a:pos x="608" y="702"/>
                </a:cxn>
                <a:cxn ang="0">
                  <a:pos x="457" y="754"/>
                </a:cxn>
                <a:cxn ang="0">
                  <a:pos x="343" y="774"/>
                </a:cxn>
                <a:cxn ang="0">
                  <a:pos x="256" y="760"/>
                </a:cxn>
                <a:cxn ang="0">
                  <a:pos x="176" y="667"/>
                </a:cxn>
                <a:cxn ang="0">
                  <a:pos x="115" y="494"/>
                </a:cxn>
                <a:cxn ang="0">
                  <a:pos x="69" y="314"/>
                </a:cxn>
                <a:cxn ang="0">
                  <a:pos x="28" y="141"/>
                </a:cxn>
                <a:cxn ang="0">
                  <a:pos x="8" y="48"/>
                </a:cxn>
                <a:cxn ang="0">
                  <a:pos x="8" y="34"/>
                </a:cxn>
                <a:cxn ang="0">
                  <a:pos x="14" y="20"/>
                </a:cxn>
                <a:cxn ang="0">
                  <a:pos x="14" y="7"/>
                </a:cxn>
                <a:cxn ang="0">
                  <a:pos x="28" y="7"/>
                </a:cxn>
                <a:cxn ang="0">
                  <a:pos x="35" y="0"/>
                </a:cxn>
                <a:cxn ang="0">
                  <a:pos x="63" y="14"/>
                </a:cxn>
                <a:cxn ang="0">
                  <a:pos x="121" y="55"/>
                </a:cxn>
                <a:cxn ang="0">
                  <a:pos x="184" y="114"/>
                </a:cxn>
                <a:cxn ang="0">
                  <a:pos x="236" y="159"/>
                </a:cxn>
                <a:cxn ang="0">
                  <a:pos x="302" y="180"/>
                </a:cxn>
                <a:cxn ang="0">
                  <a:pos x="349" y="207"/>
                </a:cxn>
                <a:cxn ang="0">
                  <a:pos x="363" y="228"/>
                </a:cxn>
                <a:cxn ang="0">
                  <a:pos x="380" y="228"/>
                </a:cxn>
                <a:cxn ang="0">
                  <a:pos x="394" y="249"/>
                </a:cxn>
                <a:cxn ang="0">
                  <a:pos x="443" y="279"/>
                </a:cxn>
                <a:cxn ang="0">
                  <a:pos x="522" y="322"/>
                </a:cxn>
                <a:cxn ang="0">
                  <a:pos x="636" y="422"/>
                </a:cxn>
                <a:cxn ang="0">
                  <a:pos x="781" y="595"/>
                </a:cxn>
                <a:cxn ang="0">
                  <a:pos x="905" y="702"/>
                </a:cxn>
                <a:cxn ang="0">
                  <a:pos x="999" y="740"/>
                </a:cxn>
                <a:cxn ang="0">
                  <a:pos x="1051" y="760"/>
                </a:cxn>
                <a:cxn ang="0">
                  <a:pos x="1058" y="781"/>
                </a:cxn>
                <a:cxn ang="0">
                  <a:pos x="1065" y="815"/>
                </a:cxn>
                <a:cxn ang="0">
                  <a:pos x="1072" y="854"/>
                </a:cxn>
              </a:cxnLst>
              <a:rect l="0" t="0" r="r" b="b"/>
              <a:pathLst>
                <a:path w="1072" h="854">
                  <a:moveTo>
                    <a:pt x="1072" y="854"/>
                  </a:moveTo>
                  <a:lnTo>
                    <a:pt x="1044" y="826"/>
                  </a:lnTo>
                  <a:lnTo>
                    <a:pt x="1020" y="802"/>
                  </a:lnTo>
                  <a:lnTo>
                    <a:pt x="992" y="781"/>
                  </a:lnTo>
                  <a:lnTo>
                    <a:pt x="965" y="754"/>
                  </a:lnTo>
                  <a:lnTo>
                    <a:pt x="940" y="733"/>
                  </a:lnTo>
                  <a:lnTo>
                    <a:pt x="905" y="716"/>
                  </a:lnTo>
                  <a:lnTo>
                    <a:pt x="878" y="702"/>
                  </a:lnTo>
                  <a:lnTo>
                    <a:pt x="850" y="681"/>
                  </a:lnTo>
                  <a:lnTo>
                    <a:pt x="803" y="674"/>
                  </a:lnTo>
                  <a:lnTo>
                    <a:pt x="761" y="674"/>
                  </a:lnTo>
                  <a:lnTo>
                    <a:pt x="723" y="674"/>
                  </a:lnTo>
                  <a:lnTo>
                    <a:pt x="682" y="681"/>
                  </a:lnTo>
                  <a:lnTo>
                    <a:pt x="608" y="702"/>
                  </a:lnTo>
                  <a:lnTo>
                    <a:pt x="536" y="726"/>
                  </a:lnTo>
                  <a:lnTo>
                    <a:pt x="457" y="754"/>
                  </a:lnTo>
                  <a:lnTo>
                    <a:pt x="380" y="768"/>
                  </a:lnTo>
                  <a:lnTo>
                    <a:pt x="343" y="774"/>
                  </a:lnTo>
                  <a:lnTo>
                    <a:pt x="294" y="768"/>
                  </a:lnTo>
                  <a:lnTo>
                    <a:pt x="256" y="760"/>
                  </a:lnTo>
                  <a:lnTo>
                    <a:pt x="208" y="746"/>
                  </a:lnTo>
                  <a:lnTo>
                    <a:pt x="176" y="667"/>
                  </a:lnTo>
                  <a:lnTo>
                    <a:pt x="142" y="581"/>
                  </a:lnTo>
                  <a:lnTo>
                    <a:pt x="115" y="494"/>
                  </a:lnTo>
                  <a:lnTo>
                    <a:pt x="94" y="408"/>
                  </a:lnTo>
                  <a:lnTo>
                    <a:pt x="69" y="314"/>
                  </a:lnTo>
                  <a:lnTo>
                    <a:pt x="49" y="228"/>
                  </a:lnTo>
                  <a:lnTo>
                    <a:pt x="28" y="141"/>
                  </a:lnTo>
                  <a:lnTo>
                    <a:pt x="0" y="55"/>
                  </a:lnTo>
                  <a:lnTo>
                    <a:pt x="8" y="48"/>
                  </a:lnTo>
                  <a:lnTo>
                    <a:pt x="8" y="42"/>
                  </a:lnTo>
                  <a:lnTo>
                    <a:pt x="8" y="34"/>
                  </a:lnTo>
                  <a:lnTo>
                    <a:pt x="8" y="28"/>
                  </a:lnTo>
                  <a:lnTo>
                    <a:pt x="14" y="20"/>
                  </a:lnTo>
                  <a:lnTo>
                    <a:pt x="14" y="14"/>
                  </a:lnTo>
                  <a:lnTo>
                    <a:pt x="14" y="7"/>
                  </a:lnTo>
                  <a:lnTo>
                    <a:pt x="21" y="7"/>
                  </a:lnTo>
                  <a:lnTo>
                    <a:pt x="28" y="7"/>
                  </a:lnTo>
                  <a:lnTo>
                    <a:pt x="28" y="0"/>
                  </a:lnTo>
                  <a:lnTo>
                    <a:pt x="35" y="0"/>
                  </a:lnTo>
                  <a:lnTo>
                    <a:pt x="42" y="0"/>
                  </a:lnTo>
                  <a:lnTo>
                    <a:pt x="63" y="14"/>
                  </a:lnTo>
                  <a:lnTo>
                    <a:pt x="94" y="34"/>
                  </a:lnTo>
                  <a:lnTo>
                    <a:pt x="121" y="55"/>
                  </a:lnTo>
                  <a:lnTo>
                    <a:pt x="156" y="80"/>
                  </a:lnTo>
                  <a:lnTo>
                    <a:pt x="184" y="114"/>
                  </a:lnTo>
                  <a:lnTo>
                    <a:pt x="215" y="141"/>
                  </a:lnTo>
                  <a:lnTo>
                    <a:pt x="236" y="159"/>
                  </a:lnTo>
                  <a:lnTo>
                    <a:pt x="256" y="180"/>
                  </a:lnTo>
                  <a:lnTo>
                    <a:pt x="302" y="180"/>
                  </a:lnTo>
                  <a:lnTo>
                    <a:pt x="349" y="180"/>
                  </a:lnTo>
                  <a:lnTo>
                    <a:pt x="349" y="207"/>
                  </a:lnTo>
                  <a:lnTo>
                    <a:pt x="357" y="221"/>
                  </a:lnTo>
                  <a:lnTo>
                    <a:pt x="363" y="228"/>
                  </a:lnTo>
                  <a:lnTo>
                    <a:pt x="377" y="228"/>
                  </a:lnTo>
                  <a:lnTo>
                    <a:pt x="380" y="228"/>
                  </a:lnTo>
                  <a:lnTo>
                    <a:pt x="388" y="235"/>
                  </a:lnTo>
                  <a:lnTo>
                    <a:pt x="394" y="249"/>
                  </a:lnTo>
                  <a:lnTo>
                    <a:pt x="394" y="273"/>
                  </a:lnTo>
                  <a:lnTo>
                    <a:pt x="443" y="279"/>
                  </a:lnTo>
                  <a:lnTo>
                    <a:pt x="481" y="294"/>
                  </a:lnTo>
                  <a:lnTo>
                    <a:pt x="522" y="322"/>
                  </a:lnTo>
                  <a:lnTo>
                    <a:pt x="556" y="349"/>
                  </a:lnTo>
                  <a:lnTo>
                    <a:pt x="636" y="422"/>
                  </a:lnTo>
                  <a:lnTo>
                    <a:pt x="709" y="508"/>
                  </a:lnTo>
                  <a:lnTo>
                    <a:pt x="781" y="595"/>
                  </a:lnTo>
                  <a:lnTo>
                    <a:pt x="858" y="674"/>
                  </a:lnTo>
                  <a:lnTo>
                    <a:pt x="905" y="702"/>
                  </a:lnTo>
                  <a:lnTo>
                    <a:pt x="951" y="726"/>
                  </a:lnTo>
                  <a:lnTo>
                    <a:pt x="999" y="740"/>
                  </a:lnTo>
                  <a:lnTo>
                    <a:pt x="1051" y="746"/>
                  </a:lnTo>
                  <a:lnTo>
                    <a:pt x="1051" y="760"/>
                  </a:lnTo>
                  <a:lnTo>
                    <a:pt x="1051" y="768"/>
                  </a:lnTo>
                  <a:lnTo>
                    <a:pt x="1058" y="781"/>
                  </a:lnTo>
                  <a:lnTo>
                    <a:pt x="1058" y="795"/>
                  </a:lnTo>
                  <a:lnTo>
                    <a:pt x="1065" y="815"/>
                  </a:lnTo>
                  <a:lnTo>
                    <a:pt x="1065" y="826"/>
                  </a:lnTo>
                  <a:lnTo>
                    <a:pt x="1072" y="854"/>
                  </a:lnTo>
                  <a:close/>
                </a:path>
              </a:pathLst>
            </a:custGeom>
            <a:solidFill>
              <a:srgbClr val="E5B27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8259" name="Freeform 67"/>
            <p:cNvSpPr>
              <a:spLocks/>
            </p:cNvSpPr>
            <p:nvPr/>
          </p:nvSpPr>
          <p:spPr bwMode="auto">
            <a:xfrm>
              <a:off x="3218" y="2678"/>
              <a:ext cx="148" cy="655"/>
            </a:xfrm>
            <a:custGeom>
              <a:avLst/>
              <a:gdLst/>
              <a:ahLst/>
              <a:cxnLst>
                <a:cxn ang="0">
                  <a:pos x="836" y="107"/>
                </a:cxn>
                <a:cxn ang="0">
                  <a:pos x="850" y="118"/>
                </a:cxn>
                <a:cxn ang="0">
                  <a:pos x="864" y="132"/>
                </a:cxn>
                <a:cxn ang="0">
                  <a:pos x="884" y="145"/>
                </a:cxn>
                <a:cxn ang="0">
                  <a:pos x="878" y="211"/>
                </a:cxn>
                <a:cxn ang="0">
                  <a:pos x="815" y="346"/>
                </a:cxn>
                <a:cxn ang="0">
                  <a:pos x="729" y="487"/>
                </a:cxn>
                <a:cxn ang="0">
                  <a:pos x="649" y="599"/>
                </a:cxn>
                <a:cxn ang="0">
                  <a:pos x="608" y="3902"/>
                </a:cxn>
                <a:cxn ang="0">
                  <a:pos x="456" y="3920"/>
                </a:cxn>
                <a:cxn ang="0">
                  <a:pos x="297" y="3926"/>
                </a:cxn>
                <a:cxn ang="0">
                  <a:pos x="135" y="3916"/>
                </a:cxn>
                <a:cxn ang="0">
                  <a:pos x="0" y="3882"/>
                </a:cxn>
                <a:cxn ang="0">
                  <a:pos x="6" y="3816"/>
                </a:cxn>
                <a:cxn ang="0">
                  <a:pos x="28" y="3747"/>
                </a:cxn>
                <a:cxn ang="0">
                  <a:pos x="45" y="3675"/>
                </a:cxn>
                <a:cxn ang="0">
                  <a:pos x="45" y="3609"/>
                </a:cxn>
                <a:cxn ang="0">
                  <a:pos x="93" y="3474"/>
                </a:cxn>
                <a:cxn ang="0">
                  <a:pos x="127" y="3346"/>
                </a:cxn>
                <a:cxn ang="0">
                  <a:pos x="141" y="3079"/>
                </a:cxn>
                <a:cxn ang="0">
                  <a:pos x="141" y="2814"/>
                </a:cxn>
                <a:cxn ang="0">
                  <a:pos x="141" y="2547"/>
                </a:cxn>
                <a:cxn ang="0">
                  <a:pos x="148" y="2382"/>
                </a:cxn>
                <a:cxn ang="0">
                  <a:pos x="141" y="2206"/>
                </a:cxn>
                <a:cxn ang="0">
                  <a:pos x="148" y="2033"/>
                </a:cxn>
                <a:cxn ang="0">
                  <a:pos x="169" y="1860"/>
                </a:cxn>
                <a:cxn ang="0">
                  <a:pos x="155" y="1694"/>
                </a:cxn>
                <a:cxn ang="0">
                  <a:pos x="132" y="1528"/>
                </a:cxn>
                <a:cxn ang="0">
                  <a:pos x="127" y="1441"/>
                </a:cxn>
                <a:cxn ang="0">
                  <a:pos x="132" y="1359"/>
                </a:cxn>
                <a:cxn ang="0">
                  <a:pos x="155" y="1286"/>
                </a:cxn>
                <a:cxn ang="0">
                  <a:pos x="210" y="1213"/>
                </a:cxn>
                <a:cxn ang="0">
                  <a:pos x="224" y="1141"/>
                </a:cxn>
                <a:cxn ang="0">
                  <a:pos x="317" y="1013"/>
                </a:cxn>
                <a:cxn ang="0">
                  <a:pos x="390" y="878"/>
                </a:cxn>
                <a:cxn ang="0">
                  <a:pos x="463" y="747"/>
                </a:cxn>
                <a:cxn ang="0">
                  <a:pos x="521" y="599"/>
                </a:cxn>
                <a:cxn ang="0">
                  <a:pos x="556" y="426"/>
                </a:cxn>
                <a:cxn ang="0">
                  <a:pos x="591" y="260"/>
                </a:cxn>
                <a:cxn ang="0">
                  <a:pos x="614" y="87"/>
                </a:cxn>
                <a:cxn ang="0">
                  <a:pos x="656" y="14"/>
                </a:cxn>
                <a:cxn ang="0">
                  <a:pos x="708" y="38"/>
                </a:cxn>
                <a:cxn ang="0">
                  <a:pos x="757" y="66"/>
                </a:cxn>
                <a:cxn ang="0">
                  <a:pos x="809" y="93"/>
                </a:cxn>
              </a:cxnLst>
              <a:rect l="0" t="0" r="r" b="b"/>
              <a:pathLst>
                <a:path w="891" h="3926">
                  <a:moveTo>
                    <a:pt x="829" y="101"/>
                  </a:moveTo>
                  <a:lnTo>
                    <a:pt x="836" y="107"/>
                  </a:lnTo>
                  <a:lnTo>
                    <a:pt x="843" y="115"/>
                  </a:lnTo>
                  <a:lnTo>
                    <a:pt x="850" y="118"/>
                  </a:lnTo>
                  <a:lnTo>
                    <a:pt x="856" y="125"/>
                  </a:lnTo>
                  <a:lnTo>
                    <a:pt x="864" y="132"/>
                  </a:lnTo>
                  <a:lnTo>
                    <a:pt x="870" y="139"/>
                  </a:lnTo>
                  <a:lnTo>
                    <a:pt x="884" y="145"/>
                  </a:lnTo>
                  <a:lnTo>
                    <a:pt x="891" y="153"/>
                  </a:lnTo>
                  <a:lnTo>
                    <a:pt x="878" y="211"/>
                  </a:lnTo>
                  <a:lnTo>
                    <a:pt x="850" y="280"/>
                  </a:lnTo>
                  <a:lnTo>
                    <a:pt x="815" y="346"/>
                  </a:lnTo>
                  <a:lnTo>
                    <a:pt x="777" y="418"/>
                  </a:lnTo>
                  <a:lnTo>
                    <a:pt x="729" y="487"/>
                  </a:lnTo>
                  <a:lnTo>
                    <a:pt x="691" y="547"/>
                  </a:lnTo>
                  <a:lnTo>
                    <a:pt x="649" y="599"/>
                  </a:lnTo>
                  <a:lnTo>
                    <a:pt x="608" y="640"/>
                  </a:lnTo>
                  <a:lnTo>
                    <a:pt x="608" y="3902"/>
                  </a:lnTo>
                  <a:lnTo>
                    <a:pt x="535" y="3909"/>
                  </a:lnTo>
                  <a:lnTo>
                    <a:pt x="456" y="3920"/>
                  </a:lnTo>
                  <a:lnTo>
                    <a:pt x="377" y="3920"/>
                  </a:lnTo>
                  <a:lnTo>
                    <a:pt x="297" y="3926"/>
                  </a:lnTo>
                  <a:lnTo>
                    <a:pt x="210" y="3920"/>
                  </a:lnTo>
                  <a:lnTo>
                    <a:pt x="135" y="3916"/>
                  </a:lnTo>
                  <a:lnTo>
                    <a:pt x="66" y="3902"/>
                  </a:lnTo>
                  <a:lnTo>
                    <a:pt x="0" y="3882"/>
                  </a:lnTo>
                  <a:lnTo>
                    <a:pt x="0" y="3847"/>
                  </a:lnTo>
                  <a:lnTo>
                    <a:pt x="6" y="3816"/>
                  </a:lnTo>
                  <a:lnTo>
                    <a:pt x="14" y="3781"/>
                  </a:lnTo>
                  <a:lnTo>
                    <a:pt x="28" y="3747"/>
                  </a:lnTo>
                  <a:lnTo>
                    <a:pt x="38" y="3709"/>
                  </a:lnTo>
                  <a:lnTo>
                    <a:pt x="45" y="3675"/>
                  </a:lnTo>
                  <a:lnTo>
                    <a:pt x="52" y="3640"/>
                  </a:lnTo>
                  <a:lnTo>
                    <a:pt x="45" y="3609"/>
                  </a:lnTo>
                  <a:lnTo>
                    <a:pt x="72" y="3540"/>
                  </a:lnTo>
                  <a:lnTo>
                    <a:pt x="93" y="3474"/>
                  </a:lnTo>
                  <a:lnTo>
                    <a:pt x="114" y="3415"/>
                  </a:lnTo>
                  <a:lnTo>
                    <a:pt x="127" y="3346"/>
                  </a:lnTo>
                  <a:lnTo>
                    <a:pt x="135" y="3214"/>
                  </a:lnTo>
                  <a:lnTo>
                    <a:pt x="141" y="3079"/>
                  </a:lnTo>
                  <a:lnTo>
                    <a:pt x="141" y="2949"/>
                  </a:lnTo>
                  <a:lnTo>
                    <a:pt x="141" y="2814"/>
                  </a:lnTo>
                  <a:lnTo>
                    <a:pt x="141" y="2679"/>
                  </a:lnTo>
                  <a:lnTo>
                    <a:pt x="141" y="2547"/>
                  </a:lnTo>
                  <a:lnTo>
                    <a:pt x="148" y="2461"/>
                  </a:lnTo>
                  <a:lnTo>
                    <a:pt x="148" y="2382"/>
                  </a:lnTo>
                  <a:lnTo>
                    <a:pt x="148" y="2295"/>
                  </a:lnTo>
                  <a:lnTo>
                    <a:pt x="141" y="2206"/>
                  </a:lnTo>
                  <a:lnTo>
                    <a:pt x="141" y="2119"/>
                  </a:lnTo>
                  <a:lnTo>
                    <a:pt x="148" y="2033"/>
                  </a:lnTo>
                  <a:lnTo>
                    <a:pt x="155" y="1947"/>
                  </a:lnTo>
                  <a:lnTo>
                    <a:pt x="169" y="1860"/>
                  </a:lnTo>
                  <a:lnTo>
                    <a:pt x="169" y="1780"/>
                  </a:lnTo>
                  <a:lnTo>
                    <a:pt x="155" y="1694"/>
                  </a:lnTo>
                  <a:lnTo>
                    <a:pt x="141" y="1607"/>
                  </a:lnTo>
                  <a:lnTo>
                    <a:pt x="132" y="1528"/>
                  </a:lnTo>
                  <a:lnTo>
                    <a:pt x="127" y="1480"/>
                  </a:lnTo>
                  <a:lnTo>
                    <a:pt x="127" y="1441"/>
                  </a:lnTo>
                  <a:lnTo>
                    <a:pt x="127" y="1400"/>
                  </a:lnTo>
                  <a:lnTo>
                    <a:pt x="132" y="1359"/>
                  </a:lnTo>
                  <a:lnTo>
                    <a:pt x="135" y="1320"/>
                  </a:lnTo>
                  <a:lnTo>
                    <a:pt x="155" y="1286"/>
                  </a:lnTo>
                  <a:lnTo>
                    <a:pt x="176" y="1248"/>
                  </a:lnTo>
                  <a:lnTo>
                    <a:pt x="210" y="1213"/>
                  </a:lnTo>
                  <a:lnTo>
                    <a:pt x="169" y="1199"/>
                  </a:lnTo>
                  <a:lnTo>
                    <a:pt x="224" y="1141"/>
                  </a:lnTo>
                  <a:lnTo>
                    <a:pt x="269" y="1078"/>
                  </a:lnTo>
                  <a:lnTo>
                    <a:pt x="317" y="1013"/>
                  </a:lnTo>
                  <a:lnTo>
                    <a:pt x="349" y="948"/>
                  </a:lnTo>
                  <a:lnTo>
                    <a:pt x="390" y="878"/>
                  </a:lnTo>
                  <a:lnTo>
                    <a:pt x="421" y="813"/>
                  </a:lnTo>
                  <a:lnTo>
                    <a:pt x="463" y="747"/>
                  </a:lnTo>
                  <a:lnTo>
                    <a:pt x="504" y="681"/>
                  </a:lnTo>
                  <a:lnTo>
                    <a:pt x="521" y="599"/>
                  </a:lnTo>
                  <a:lnTo>
                    <a:pt x="542" y="512"/>
                  </a:lnTo>
                  <a:lnTo>
                    <a:pt x="556" y="426"/>
                  </a:lnTo>
                  <a:lnTo>
                    <a:pt x="577" y="340"/>
                  </a:lnTo>
                  <a:lnTo>
                    <a:pt x="591" y="260"/>
                  </a:lnTo>
                  <a:lnTo>
                    <a:pt x="608" y="173"/>
                  </a:lnTo>
                  <a:lnTo>
                    <a:pt x="614" y="87"/>
                  </a:lnTo>
                  <a:lnTo>
                    <a:pt x="628" y="0"/>
                  </a:lnTo>
                  <a:lnTo>
                    <a:pt x="656" y="14"/>
                  </a:lnTo>
                  <a:lnTo>
                    <a:pt x="683" y="24"/>
                  </a:lnTo>
                  <a:lnTo>
                    <a:pt x="708" y="38"/>
                  </a:lnTo>
                  <a:lnTo>
                    <a:pt x="735" y="52"/>
                  </a:lnTo>
                  <a:lnTo>
                    <a:pt x="757" y="66"/>
                  </a:lnTo>
                  <a:lnTo>
                    <a:pt x="784" y="80"/>
                  </a:lnTo>
                  <a:lnTo>
                    <a:pt x="809" y="93"/>
                  </a:lnTo>
                  <a:lnTo>
                    <a:pt x="829" y="101"/>
                  </a:lnTo>
                  <a:close/>
                </a:path>
              </a:pathLst>
            </a:custGeom>
            <a:solidFill>
              <a:srgbClr val="194C7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8260" name="Freeform 68"/>
            <p:cNvSpPr>
              <a:spLocks/>
            </p:cNvSpPr>
            <p:nvPr/>
          </p:nvSpPr>
          <p:spPr bwMode="auto">
            <a:xfrm>
              <a:off x="3097" y="2659"/>
              <a:ext cx="129" cy="49"/>
            </a:xfrm>
            <a:custGeom>
              <a:avLst/>
              <a:gdLst/>
              <a:ahLst/>
              <a:cxnLst>
                <a:cxn ang="0">
                  <a:pos x="657" y="34"/>
                </a:cxn>
                <a:cxn ang="0">
                  <a:pos x="682" y="52"/>
                </a:cxn>
                <a:cxn ang="0">
                  <a:pos x="709" y="73"/>
                </a:cxn>
                <a:cxn ang="0">
                  <a:pos x="729" y="94"/>
                </a:cxn>
                <a:cxn ang="0">
                  <a:pos x="743" y="121"/>
                </a:cxn>
                <a:cxn ang="0">
                  <a:pos x="757" y="152"/>
                </a:cxn>
                <a:cxn ang="0">
                  <a:pos x="768" y="180"/>
                </a:cxn>
                <a:cxn ang="0">
                  <a:pos x="775" y="215"/>
                </a:cxn>
                <a:cxn ang="0">
                  <a:pos x="768" y="246"/>
                </a:cxn>
                <a:cxn ang="0">
                  <a:pos x="743" y="281"/>
                </a:cxn>
                <a:cxn ang="0">
                  <a:pos x="709" y="294"/>
                </a:cxn>
                <a:cxn ang="0">
                  <a:pos x="682" y="294"/>
                </a:cxn>
                <a:cxn ang="0">
                  <a:pos x="650" y="287"/>
                </a:cxn>
                <a:cxn ang="0">
                  <a:pos x="622" y="281"/>
                </a:cxn>
                <a:cxn ang="0">
                  <a:pos x="588" y="267"/>
                </a:cxn>
                <a:cxn ang="0">
                  <a:pos x="556" y="253"/>
                </a:cxn>
                <a:cxn ang="0">
                  <a:pos x="515" y="246"/>
                </a:cxn>
                <a:cxn ang="0">
                  <a:pos x="509" y="221"/>
                </a:cxn>
                <a:cxn ang="0">
                  <a:pos x="487" y="201"/>
                </a:cxn>
                <a:cxn ang="0">
                  <a:pos x="470" y="194"/>
                </a:cxn>
                <a:cxn ang="0">
                  <a:pos x="443" y="194"/>
                </a:cxn>
                <a:cxn ang="0">
                  <a:pos x="415" y="194"/>
                </a:cxn>
                <a:cxn ang="0">
                  <a:pos x="388" y="201"/>
                </a:cxn>
                <a:cxn ang="0">
                  <a:pos x="363" y="201"/>
                </a:cxn>
                <a:cxn ang="0">
                  <a:pos x="336" y="194"/>
                </a:cxn>
                <a:cxn ang="0">
                  <a:pos x="314" y="221"/>
                </a:cxn>
                <a:cxn ang="0">
                  <a:pos x="308" y="221"/>
                </a:cxn>
                <a:cxn ang="0">
                  <a:pos x="302" y="221"/>
                </a:cxn>
                <a:cxn ang="0">
                  <a:pos x="294" y="221"/>
                </a:cxn>
                <a:cxn ang="0">
                  <a:pos x="287" y="221"/>
                </a:cxn>
                <a:cxn ang="0">
                  <a:pos x="284" y="221"/>
                </a:cxn>
                <a:cxn ang="0">
                  <a:pos x="277" y="221"/>
                </a:cxn>
                <a:cxn ang="0">
                  <a:pos x="270" y="221"/>
                </a:cxn>
                <a:cxn ang="0">
                  <a:pos x="256" y="201"/>
                </a:cxn>
                <a:cxn ang="0">
                  <a:pos x="242" y="180"/>
                </a:cxn>
                <a:cxn ang="0">
                  <a:pos x="236" y="160"/>
                </a:cxn>
                <a:cxn ang="0">
                  <a:pos x="228" y="146"/>
                </a:cxn>
                <a:cxn ang="0">
                  <a:pos x="215" y="128"/>
                </a:cxn>
                <a:cxn ang="0">
                  <a:pos x="215" y="114"/>
                </a:cxn>
                <a:cxn ang="0">
                  <a:pos x="208" y="108"/>
                </a:cxn>
                <a:cxn ang="0">
                  <a:pos x="208" y="94"/>
                </a:cxn>
                <a:cxn ang="0">
                  <a:pos x="184" y="86"/>
                </a:cxn>
                <a:cxn ang="0">
                  <a:pos x="156" y="73"/>
                </a:cxn>
                <a:cxn ang="0">
                  <a:pos x="135" y="59"/>
                </a:cxn>
                <a:cxn ang="0">
                  <a:pos x="107" y="45"/>
                </a:cxn>
                <a:cxn ang="0">
                  <a:pos x="83" y="34"/>
                </a:cxn>
                <a:cxn ang="0">
                  <a:pos x="55" y="28"/>
                </a:cxn>
                <a:cxn ang="0">
                  <a:pos x="28" y="14"/>
                </a:cxn>
                <a:cxn ang="0">
                  <a:pos x="0" y="0"/>
                </a:cxn>
                <a:cxn ang="0">
                  <a:pos x="83" y="7"/>
                </a:cxn>
                <a:cxn ang="0">
                  <a:pos x="163" y="14"/>
                </a:cxn>
                <a:cxn ang="0">
                  <a:pos x="242" y="22"/>
                </a:cxn>
                <a:cxn ang="0">
                  <a:pos x="322" y="28"/>
                </a:cxn>
                <a:cxn ang="0">
                  <a:pos x="401" y="28"/>
                </a:cxn>
                <a:cxn ang="0">
                  <a:pos x="487" y="34"/>
                </a:cxn>
                <a:cxn ang="0">
                  <a:pos x="570" y="34"/>
                </a:cxn>
                <a:cxn ang="0">
                  <a:pos x="657" y="34"/>
                </a:cxn>
              </a:cxnLst>
              <a:rect l="0" t="0" r="r" b="b"/>
              <a:pathLst>
                <a:path w="775" h="294">
                  <a:moveTo>
                    <a:pt x="657" y="34"/>
                  </a:moveTo>
                  <a:lnTo>
                    <a:pt x="682" y="52"/>
                  </a:lnTo>
                  <a:lnTo>
                    <a:pt x="709" y="73"/>
                  </a:lnTo>
                  <a:lnTo>
                    <a:pt x="729" y="94"/>
                  </a:lnTo>
                  <a:lnTo>
                    <a:pt x="743" y="121"/>
                  </a:lnTo>
                  <a:lnTo>
                    <a:pt x="757" y="152"/>
                  </a:lnTo>
                  <a:lnTo>
                    <a:pt x="768" y="180"/>
                  </a:lnTo>
                  <a:lnTo>
                    <a:pt x="775" y="215"/>
                  </a:lnTo>
                  <a:lnTo>
                    <a:pt x="768" y="246"/>
                  </a:lnTo>
                  <a:lnTo>
                    <a:pt x="743" y="281"/>
                  </a:lnTo>
                  <a:lnTo>
                    <a:pt x="709" y="294"/>
                  </a:lnTo>
                  <a:lnTo>
                    <a:pt x="682" y="294"/>
                  </a:lnTo>
                  <a:lnTo>
                    <a:pt x="650" y="287"/>
                  </a:lnTo>
                  <a:lnTo>
                    <a:pt x="622" y="281"/>
                  </a:lnTo>
                  <a:lnTo>
                    <a:pt x="588" y="267"/>
                  </a:lnTo>
                  <a:lnTo>
                    <a:pt x="556" y="253"/>
                  </a:lnTo>
                  <a:lnTo>
                    <a:pt x="515" y="246"/>
                  </a:lnTo>
                  <a:lnTo>
                    <a:pt x="509" y="221"/>
                  </a:lnTo>
                  <a:lnTo>
                    <a:pt x="487" y="201"/>
                  </a:lnTo>
                  <a:lnTo>
                    <a:pt x="470" y="194"/>
                  </a:lnTo>
                  <a:lnTo>
                    <a:pt x="443" y="194"/>
                  </a:lnTo>
                  <a:lnTo>
                    <a:pt x="415" y="194"/>
                  </a:lnTo>
                  <a:lnTo>
                    <a:pt x="388" y="201"/>
                  </a:lnTo>
                  <a:lnTo>
                    <a:pt x="363" y="201"/>
                  </a:lnTo>
                  <a:lnTo>
                    <a:pt x="336" y="194"/>
                  </a:lnTo>
                  <a:lnTo>
                    <a:pt x="314" y="221"/>
                  </a:lnTo>
                  <a:lnTo>
                    <a:pt x="308" y="221"/>
                  </a:lnTo>
                  <a:lnTo>
                    <a:pt x="302" y="221"/>
                  </a:lnTo>
                  <a:lnTo>
                    <a:pt x="294" y="221"/>
                  </a:lnTo>
                  <a:lnTo>
                    <a:pt x="287" y="221"/>
                  </a:lnTo>
                  <a:lnTo>
                    <a:pt x="284" y="221"/>
                  </a:lnTo>
                  <a:lnTo>
                    <a:pt x="277" y="221"/>
                  </a:lnTo>
                  <a:lnTo>
                    <a:pt x="270" y="221"/>
                  </a:lnTo>
                  <a:lnTo>
                    <a:pt x="256" y="201"/>
                  </a:lnTo>
                  <a:lnTo>
                    <a:pt x="242" y="180"/>
                  </a:lnTo>
                  <a:lnTo>
                    <a:pt x="236" y="160"/>
                  </a:lnTo>
                  <a:lnTo>
                    <a:pt x="228" y="146"/>
                  </a:lnTo>
                  <a:lnTo>
                    <a:pt x="215" y="128"/>
                  </a:lnTo>
                  <a:lnTo>
                    <a:pt x="215" y="114"/>
                  </a:lnTo>
                  <a:lnTo>
                    <a:pt x="208" y="108"/>
                  </a:lnTo>
                  <a:lnTo>
                    <a:pt x="208" y="94"/>
                  </a:lnTo>
                  <a:lnTo>
                    <a:pt x="184" y="86"/>
                  </a:lnTo>
                  <a:lnTo>
                    <a:pt x="156" y="73"/>
                  </a:lnTo>
                  <a:lnTo>
                    <a:pt x="135" y="59"/>
                  </a:lnTo>
                  <a:lnTo>
                    <a:pt x="107" y="45"/>
                  </a:lnTo>
                  <a:lnTo>
                    <a:pt x="83" y="34"/>
                  </a:lnTo>
                  <a:lnTo>
                    <a:pt x="55" y="28"/>
                  </a:lnTo>
                  <a:lnTo>
                    <a:pt x="28" y="14"/>
                  </a:lnTo>
                  <a:lnTo>
                    <a:pt x="0" y="0"/>
                  </a:lnTo>
                  <a:lnTo>
                    <a:pt x="83" y="7"/>
                  </a:lnTo>
                  <a:lnTo>
                    <a:pt x="163" y="14"/>
                  </a:lnTo>
                  <a:lnTo>
                    <a:pt x="242" y="22"/>
                  </a:lnTo>
                  <a:lnTo>
                    <a:pt x="322" y="28"/>
                  </a:lnTo>
                  <a:lnTo>
                    <a:pt x="401" y="28"/>
                  </a:lnTo>
                  <a:lnTo>
                    <a:pt x="487" y="34"/>
                  </a:lnTo>
                  <a:lnTo>
                    <a:pt x="570" y="34"/>
                  </a:lnTo>
                  <a:lnTo>
                    <a:pt x="657" y="34"/>
                  </a:lnTo>
                  <a:close/>
                </a:path>
              </a:pathLst>
            </a:custGeom>
            <a:solidFill>
              <a:srgbClr val="194C4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8261" name="Freeform 69"/>
            <p:cNvSpPr>
              <a:spLocks noEditPoints="1"/>
            </p:cNvSpPr>
            <p:nvPr/>
          </p:nvSpPr>
          <p:spPr bwMode="auto">
            <a:xfrm>
              <a:off x="3183" y="2911"/>
              <a:ext cx="38" cy="372"/>
            </a:xfrm>
            <a:custGeom>
              <a:avLst/>
              <a:gdLst/>
              <a:ahLst/>
              <a:cxnLst>
                <a:cxn ang="0">
                  <a:pos x="228" y="531"/>
                </a:cxn>
                <a:cxn ang="0">
                  <a:pos x="222" y="631"/>
                </a:cxn>
                <a:cxn ang="0">
                  <a:pos x="214" y="732"/>
                </a:cxn>
                <a:cxn ang="0">
                  <a:pos x="214" y="832"/>
                </a:cxn>
                <a:cxn ang="0">
                  <a:pos x="214" y="933"/>
                </a:cxn>
                <a:cxn ang="0">
                  <a:pos x="214" y="1040"/>
                </a:cxn>
                <a:cxn ang="0">
                  <a:pos x="222" y="1140"/>
                </a:cxn>
                <a:cxn ang="0">
                  <a:pos x="222" y="1239"/>
                </a:cxn>
                <a:cxn ang="0">
                  <a:pos x="222" y="1347"/>
                </a:cxn>
                <a:cxn ang="0">
                  <a:pos x="201" y="1333"/>
                </a:cxn>
                <a:cxn ang="0">
                  <a:pos x="180" y="1313"/>
                </a:cxn>
                <a:cxn ang="0">
                  <a:pos x="159" y="1291"/>
                </a:cxn>
                <a:cxn ang="0">
                  <a:pos x="142" y="1274"/>
                </a:cxn>
                <a:cxn ang="0">
                  <a:pos x="107" y="1219"/>
                </a:cxn>
                <a:cxn ang="0">
                  <a:pos x="87" y="1153"/>
                </a:cxn>
                <a:cxn ang="0">
                  <a:pos x="66" y="1081"/>
                </a:cxn>
                <a:cxn ang="0">
                  <a:pos x="55" y="1002"/>
                </a:cxn>
                <a:cxn ang="0">
                  <a:pos x="49" y="905"/>
                </a:cxn>
                <a:cxn ang="0">
                  <a:pos x="49" y="812"/>
                </a:cxn>
                <a:cxn ang="0">
                  <a:pos x="55" y="614"/>
                </a:cxn>
                <a:cxn ang="0">
                  <a:pos x="73" y="400"/>
                </a:cxn>
                <a:cxn ang="0">
                  <a:pos x="101" y="193"/>
                </a:cxn>
                <a:cxn ang="0">
                  <a:pos x="135" y="0"/>
                </a:cxn>
                <a:cxn ang="0">
                  <a:pos x="142" y="0"/>
                </a:cxn>
                <a:cxn ang="0">
                  <a:pos x="228" y="531"/>
                </a:cxn>
                <a:cxn ang="0">
                  <a:pos x="222" y="1627"/>
                </a:cxn>
                <a:cxn ang="0">
                  <a:pos x="214" y="1700"/>
                </a:cxn>
                <a:cxn ang="0">
                  <a:pos x="208" y="1779"/>
                </a:cxn>
                <a:cxn ang="0">
                  <a:pos x="201" y="1855"/>
                </a:cxn>
                <a:cxn ang="0">
                  <a:pos x="187" y="1927"/>
                </a:cxn>
                <a:cxn ang="0">
                  <a:pos x="173" y="2007"/>
                </a:cxn>
                <a:cxn ang="0">
                  <a:pos x="159" y="2080"/>
                </a:cxn>
                <a:cxn ang="0">
                  <a:pos x="142" y="2152"/>
                </a:cxn>
                <a:cxn ang="0">
                  <a:pos x="115" y="2221"/>
                </a:cxn>
                <a:cxn ang="0">
                  <a:pos x="101" y="2229"/>
                </a:cxn>
                <a:cxn ang="0">
                  <a:pos x="87" y="2229"/>
                </a:cxn>
                <a:cxn ang="0">
                  <a:pos x="73" y="2229"/>
                </a:cxn>
                <a:cxn ang="0">
                  <a:pos x="59" y="2229"/>
                </a:cxn>
                <a:cxn ang="0">
                  <a:pos x="49" y="2235"/>
                </a:cxn>
                <a:cxn ang="0">
                  <a:pos x="28" y="2235"/>
                </a:cxn>
                <a:cxn ang="0">
                  <a:pos x="14" y="2235"/>
                </a:cxn>
                <a:cxn ang="0">
                  <a:pos x="0" y="2235"/>
                </a:cxn>
                <a:cxn ang="0">
                  <a:pos x="21" y="2160"/>
                </a:cxn>
                <a:cxn ang="0">
                  <a:pos x="49" y="2080"/>
                </a:cxn>
                <a:cxn ang="0">
                  <a:pos x="73" y="2007"/>
                </a:cxn>
                <a:cxn ang="0">
                  <a:pos x="107" y="1927"/>
                </a:cxn>
                <a:cxn ang="0">
                  <a:pos x="135" y="1855"/>
                </a:cxn>
                <a:cxn ang="0">
                  <a:pos x="167" y="1772"/>
                </a:cxn>
                <a:cxn ang="0">
                  <a:pos x="194" y="1700"/>
                </a:cxn>
                <a:cxn ang="0">
                  <a:pos x="222" y="1627"/>
                </a:cxn>
              </a:cxnLst>
              <a:rect l="0" t="0" r="r" b="b"/>
              <a:pathLst>
                <a:path w="228" h="2235">
                  <a:moveTo>
                    <a:pt x="228" y="531"/>
                  </a:moveTo>
                  <a:lnTo>
                    <a:pt x="222" y="631"/>
                  </a:lnTo>
                  <a:lnTo>
                    <a:pt x="214" y="732"/>
                  </a:lnTo>
                  <a:lnTo>
                    <a:pt x="214" y="832"/>
                  </a:lnTo>
                  <a:lnTo>
                    <a:pt x="214" y="933"/>
                  </a:lnTo>
                  <a:lnTo>
                    <a:pt x="214" y="1040"/>
                  </a:lnTo>
                  <a:lnTo>
                    <a:pt x="222" y="1140"/>
                  </a:lnTo>
                  <a:lnTo>
                    <a:pt x="222" y="1239"/>
                  </a:lnTo>
                  <a:lnTo>
                    <a:pt x="222" y="1347"/>
                  </a:lnTo>
                  <a:lnTo>
                    <a:pt x="201" y="1333"/>
                  </a:lnTo>
                  <a:lnTo>
                    <a:pt x="180" y="1313"/>
                  </a:lnTo>
                  <a:lnTo>
                    <a:pt x="159" y="1291"/>
                  </a:lnTo>
                  <a:lnTo>
                    <a:pt x="142" y="1274"/>
                  </a:lnTo>
                  <a:lnTo>
                    <a:pt x="107" y="1219"/>
                  </a:lnTo>
                  <a:lnTo>
                    <a:pt x="87" y="1153"/>
                  </a:lnTo>
                  <a:lnTo>
                    <a:pt x="66" y="1081"/>
                  </a:lnTo>
                  <a:lnTo>
                    <a:pt x="55" y="1002"/>
                  </a:lnTo>
                  <a:lnTo>
                    <a:pt x="49" y="905"/>
                  </a:lnTo>
                  <a:lnTo>
                    <a:pt x="49" y="812"/>
                  </a:lnTo>
                  <a:lnTo>
                    <a:pt x="55" y="614"/>
                  </a:lnTo>
                  <a:lnTo>
                    <a:pt x="73" y="400"/>
                  </a:lnTo>
                  <a:lnTo>
                    <a:pt x="101" y="193"/>
                  </a:lnTo>
                  <a:lnTo>
                    <a:pt x="135" y="0"/>
                  </a:lnTo>
                  <a:lnTo>
                    <a:pt x="142" y="0"/>
                  </a:lnTo>
                  <a:lnTo>
                    <a:pt x="228" y="531"/>
                  </a:lnTo>
                  <a:close/>
                  <a:moveTo>
                    <a:pt x="222" y="1627"/>
                  </a:moveTo>
                  <a:lnTo>
                    <a:pt x="214" y="1700"/>
                  </a:lnTo>
                  <a:lnTo>
                    <a:pt x="208" y="1779"/>
                  </a:lnTo>
                  <a:lnTo>
                    <a:pt x="201" y="1855"/>
                  </a:lnTo>
                  <a:lnTo>
                    <a:pt x="187" y="1927"/>
                  </a:lnTo>
                  <a:lnTo>
                    <a:pt x="173" y="2007"/>
                  </a:lnTo>
                  <a:lnTo>
                    <a:pt x="159" y="2080"/>
                  </a:lnTo>
                  <a:lnTo>
                    <a:pt x="142" y="2152"/>
                  </a:lnTo>
                  <a:lnTo>
                    <a:pt x="115" y="2221"/>
                  </a:lnTo>
                  <a:lnTo>
                    <a:pt x="101" y="2229"/>
                  </a:lnTo>
                  <a:lnTo>
                    <a:pt x="87" y="2229"/>
                  </a:lnTo>
                  <a:lnTo>
                    <a:pt x="73" y="2229"/>
                  </a:lnTo>
                  <a:lnTo>
                    <a:pt x="59" y="2229"/>
                  </a:lnTo>
                  <a:lnTo>
                    <a:pt x="49" y="2235"/>
                  </a:lnTo>
                  <a:lnTo>
                    <a:pt x="28" y="2235"/>
                  </a:lnTo>
                  <a:lnTo>
                    <a:pt x="14" y="2235"/>
                  </a:lnTo>
                  <a:lnTo>
                    <a:pt x="0" y="2235"/>
                  </a:lnTo>
                  <a:lnTo>
                    <a:pt x="21" y="2160"/>
                  </a:lnTo>
                  <a:lnTo>
                    <a:pt x="49" y="2080"/>
                  </a:lnTo>
                  <a:lnTo>
                    <a:pt x="73" y="2007"/>
                  </a:lnTo>
                  <a:lnTo>
                    <a:pt x="107" y="1927"/>
                  </a:lnTo>
                  <a:lnTo>
                    <a:pt x="135" y="1855"/>
                  </a:lnTo>
                  <a:lnTo>
                    <a:pt x="167" y="1772"/>
                  </a:lnTo>
                  <a:lnTo>
                    <a:pt x="194" y="1700"/>
                  </a:lnTo>
                  <a:lnTo>
                    <a:pt x="222" y="1627"/>
                  </a:lnTo>
                  <a:close/>
                </a:path>
              </a:pathLst>
            </a:custGeom>
            <a:solidFill>
              <a:srgbClr val="1C436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8262" name="Freeform 70"/>
            <p:cNvSpPr>
              <a:spLocks/>
            </p:cNvSpPr>
            <p:nvPr/>
          </p:nvSpPr>
          <p:spPr bwMode="auto">
            <a:xfrm>
              <a:off x="3171" y="3309"/>
              <a:ext cx="40" cy="88"/>
            </a:xfrm>
            <a:custGeom>
              <a:avLst/>
              <a:gdLst/>
              <a:ahLst/>
              <a:cxnLst>
                <a:cxn ang="0">
                  <a:pos x="113" y="0"/>
                </a:cxn>
                <a:cxn ang="0">
                  <a:pos x="113" y="45"/>
                </a:cxn>
                <a:cxn ang="0">
                  <a:pos x="100" y="87"/>
                </a:cxn>
                <a:cxn ang="0">
                  <a:pos x="79" y="135"/>
                </a:cxn>
                <a:cxn ang="0">
                  <a:pos x="58" y="180"/>
                </a:cxn>
                <a:cxn ang="0">
                  <a:pos x="52" y="200"/>
                </a:cxn>
                <a:cxn ang="0">
                  <a:pos x="44" y="222"/>
                </a:cxn>
                <a:cxn ang="0">
                  <a:pos x="44" y="239"/>
                </a:cxn>
                <a:cxn ang="0">
                  <a:pos x="52" y="260"/>
                </a:cxn>
                <a:cxn ang="0">
                  <a:pos x="66" y="274"/>
                </a:cxn>
                <a:cxn ang="0">
                  <a:pos x="79" y="294"/>
                </a:cxn>
                <a:cxn ang="0">
                  <a:pos x="107" y="308"/>
                </a:cxn>
                <a:cxn ang="0">
                  <a:pos x="138" y="321"/>
                </a:cxn>
                <a:cxn ang="0">
                  <a:pos x="165" y="315"/>
                </a:cxn>
                <a:cxn ang="0">
                  <a:pos x="187" y="315"/>
                </a:cxn>
                <a:cxn ang="0">
                  <a:pos x="200" y="326"/>
                </a:cxn>
                <a:cxn ang="0">
                  <a:pos x="207" y="339"/>
                </a:cxn>
                <a:cxn ang="0">
                  <a:pos x="214" y="353"/>
                </a:cxn>
                <a:cxn ang="0">
                  <a:pos x="221" y="373"/>
                </a:cxn>
                <a:cxn ang="0">
                  <a:pos x="231" y="395"/>
                </a:cxn>
                <a:cxn ang="0">
                  <a:pos x="239" y="408"/>
                </a:cxn>
                <a:cxn ang="0">
                  <a:pos x="239" y="418"/>
                </a:cxn>
                <a:cxn ang="0">
                  <a:pos x="239" y="439"/>
                </a:cxn>
                <a:cxn ang="0">
                  <a:pos x="239" y="453"/>
                </a:cxn>
                <a:cxn ang="0">
                  <a:pos x="239" y="467"/>
                </a:cxn>
                <a:cxn ang="0">
                  <a:pos x="239" y="488"/>
                </a:cxn>
                <a:cxn ang="0">
                  <a:pos x="239" y="502"/>
                </a:cxn>
                <a:cxn ang="0">
                  <a:pos x="239" y="511"/>
                </a:cxn>
                <a:cxn ang="0">
                  <a:pos x="239" y="533"/>
                </a:cxn>
                <a:cxn ang="0">
                  <a:pos x="207" y="494"/>
                </a:cxn>
                <a:cxn ang="0">
                  <a:pos x="179" y="447"/>
                </a:cxn>
                <a:cxn ang="0">
                  <a:pos x="145" y="401"/>
                </a:cxn>
                <a:cxn ang="0">
                  <a:pos x="113" y="360"/>
                </a:cxn>
                <a:cxn ang="0">
                  <a:pos x="86" y="321"/>
                </a:cxn>
                <a:cxn ang="0">
                  <a:pos x="52" y="287"/>
                </a:cxn>
                <a:cxn ang="0">
                  <a:pos x="27" y="260"/>
                </a:cxn>
                <a:cxn ang="0">
                  <a:pos x="0" y="239"/>
                </a:cxn>
                <a:cxn ang="0">
                  <a:pos x="0" y="214"/>
                </a:cxn>
                <a:cxn ang="0">
                  <a:pos x="0" y="187"/>
                </a:cxn>
                <a:cxn ang="0">
                  <a:pos x="7" y="153"/>
                </a:cxn>
                <a:cxn ang="0">
                  <a:pos x="7" y="128"/>
                </a:cxn>
                <a:cxn ang="0">
                  <a:pos x="14" y="93"/>
                </a:cxn>
                <a:cxn ang="0">
                  <a:pos x="21" y="66"/>
                </a:cxn>
                <a:cxn ang="0">
                  <a:pos x="27" y="35"/>
                </a:cxn>
                <a:cxn ang="0">
                  <a:pos x="31" y="0"/>
                </a:cxn>
                <a:cxn ang="0">
                  <a:pos x="38" y="0"/>
                </a:cxn>
                <a:cxn ang="0">
                  <a:pos x="52" y="0"/>
                </a:cxn>
                <a:cxn ang="0">
                  <a:pos x="58" y="0"/>
                </a:cxn>
                <a:cxn ang="0">
                  <a:pos x="72" y="0"/>
                </a:cxn>
                <a:cxn ang="0">
                  <a:pos x="79" y="0"/>
                </a:cxn>
                <a:cxn ang="0">
                  <a:pos x="93" y="0"/>
                </a:cxn>
                <a:cxn ang="0">
                  <a:pos x="100" y="0"/>
                </a:cxn>
                <a:cxn ang="0">
                  <a:pos x="113" y="0"/>
                </a:cxn>
              </a:cxnLst>
              <a:rect l="0" t="0" r="r" b="b"/>
              <a:pathLst>
                <a:path w="239" h="533">
                  <a:moveTo>
                    <a:pt x="113" y="0"/>
                  </a:moveTo>
                  <a:lnTo>
                    <a:pt x="113" y="45"/>
                  </a:lnTo>
                  <a:lnTo>
                    <a:pt x="100" y="87"/>
                  </a:lnTo>
                  <a:lnTo>
                    <a:pt x="79" y="135"/>
                  </a:lnTo>
                  <a:lnTo>
                    <a:pt x="58" y="180"/>
                  </a:lnTo>
                  <a:lnTo>
                    <a:pt x="52" y="200"/>
                  </a:lnTo>
                  <a:lnTo>
                    <a:pt x="44" y="222"/>
                  </a:lnTo>
                  <a:lnTo>
                    <a:pt x="44" y="239"/>
                  </a:lnTo>
                  <a:lnTo>
                    <a:pt x="52" y="260"/>
                  </a:lnTo>
                  <a:lnTo>
                    <a:pt x="66" y="274"/>
                  </a:lnTo>
                  <a:lnTo>
                    <a:pt x="79" y="294"/>
                  </a:lnTo>
                  <a:lnTo>
                    <a:pt x="107" y="308"/>
                  </a:lnTo>
                  <a:lnTo>
                    <a:pt x="138" y="321"/>
                  </a:lnTo>
                  <a:lnTo>
                    <a:pt x="165" y="315"/>
                  </a:lnTo>
                  <a:lnTo>
                    <a:pt x="187" y="315"/>
                  </a:lnTo>
                  <a:lnTo>
                    <a:pt x="200" y="326"/>
                  </a:lnTo>
                  <a:lnTo>
                    <a:pt x="207" y="339"/>
                  </a:lnTo>
                  <a:lnTo>
                    <a:pt x="214" y="353"/>
                  </a:lnTo>
                  <a:lnTo>
                    <a:pt x="221" y="373"/>
                  </a:lnTo>
                  <a:lnTo>
                    <a:pt x="231" y="395"/>
                  </a:lnTo>
                  <a:lnTo>
                    <a:pt x="239" y="408"/>
                  </a:lnTo>
                  <a:lnTo>
                    <a:pt x="239" y="418"/>
                  </a:lnTo>
                  <a:lnTo>
                    <a:pt x="239" y="439"/>
                  </a:lnTo>
                  <a:lnTo>
                    <a:pt x="239" y="453"/>
                  </a:lnTo>
                  <a:lnTo>
                    <a:pt x="239" y="467"/>
                  </a:lnTo>
                  <a:lnTo>
                    <a:pt x="239" y="488"/>
                  </a:lnTo>
                  <a:lnTo>
                    <a:pt x="239" y="502"/>
                  </a:lnTo>
                  <a:lnTo>
                    <a:pt x="239" y="511"/>
                  </a:lnTo>
                  <a:lnTo>
                    <a:pt x="239" y="533"/>
                  </a:lnTo>
                  <a:lnTo>
                    <a:pt x="207" y="494"/>
                  </a:lnTo>
                  <a:lnTo>
                    <a:pt x="179" y="447"/>
                  </a:lnTo>
                  <a:lnTo>
                    <a:pt x="145" y="401"/>
                  </a:lnTo>
                  <a:lnTo>
                    <a:pt x="113" y="360"/>
                  </a:lnTo>
                  <a:lnTo>
                    <a:pt x="86" y="321"/>
                  </a:lnTo>
                  <a:lnTo>
                    <a:pt x="52" y="287"/>
                  </a:lnTo>
                  <a:lnTo>
                    <a:pt x="27" y="260"/>
                  </a:lnTo>
                  <a:lnTo>
                    <a:pt x="0" y="239"/>
                  </a:lnTo>
                  <a:lnTo>
                    <a:pt x="0" y="214"/>
                  </a:lnTo>
                  <a:lnTo>
                    <a:pt x="0" y="187"/>
                  </a:lnTo>
                  <a:lnTo>
                    <a:pt x="7" y="153"/>
                  </a:lnTo>
                  <a:lnTo>
                    <a:pt x="7" y="128"/>
                  </a:lnTo>
                  <a:lnTo>
                    <a:pt x="14" y="93"/>
                  </a:lnTo>
                  <a:lnTo>
                    <a:pt x="21" y="66"/>
                  </a:lnTo>
                  <a:lnTo>
                    <a:pt x="27" y="35"/>
                  </a:lnTo>
                  <a:lnTo>
                    <a:pt x="31" y="0"/>
                  </a:lnTo>
                  <a:lnTo>
                    <a:pt x="38" y="0"/>
                  </a:lnTo>
                  <a:lnTo>
                    <a:pt x="52" y="0"/>
                  </a:lnTo>
                  <a:lnTo>
                    <a:pt x="58" y="0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93" y="0"/>
                  </a:lnTo>
                  <a:lnTo>
                    <a:pt x="100" y="0"/>
                  </a:lnTo>
                  <a:lnTo>
                    <a:pt x="113" y="0"/>
                  </a:lnTo>
                  <a:close/>
                </a:path>
              </a:pathLst>
            </a:custGeom>
            <a:solidFill>
              <a:srgbClr val="92431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8263" name="Freeform 71"/>
            <p:cNvSpPr>
              <a:spLocks/>
            </p:cNvSpPr>
            <p:nvPr/>
          </p:nvSpPr>
          <p:spPr bwMode="auto">
            <a:xfrm>
              <a:off x="3227" y="3353"/>
              <a:ext cx="92" cy="59"/>
            </a:xfrm>
            <a:custGeom>
              <a:avLst/>
              <a:gdLst/>
              <a:ahLst/>
              <a:cxnLst>
                <a:cxn ang="0">
                  <a:pos x="0" y="353"/>
                </a:cxn>
                <a:cxn ang="0">
                  <a:pos x="0" y="322"/>
                </a:cxn>
                <a:cxn ang="0">
                  <a:pos x="0" y="287"/>
                </a:cxn>
                <a:cxn ang="0">
                  <a:pos x="8" y="253"/>
                </a:cxn>
                <a:cxn ang="0">
                  <a:pos x="14" y="222"/>
                </a:cxn>
                <a:cxn ang="0">
                  <a:pos x="14" y="187"/>
                </a:cxn>
                <a:cxn ang="0">
                  <a:pos x="22" y="152"/>
                </a:cxn>
                <a:cxn ang="0">
                  <a:pos x="28" y="115"/>
                </a:cxn>
                <a:cxn ang="0">
                  <a:pos x="28" y="80"/>
                </a:cxn>
                <a:cxn ang="0">
                  <a:pos x="90" y="73"/>
                </a:cxn>
                <a:cxn ang="0">
                  <a:pos x="159" y="66"/>
                </a:cxn>
                <a:cxn ang="0">
                  <a:pos x="225" y="60"/>
                </a:cxn>
                <a:cxn ang="0">
                  <a:pos x="291" y="55"/>
                </a:cxn>
                <a:cxn ang="0">
                  <a:pos x="357" y="42"/>
                </a:cxn>
                <a:cxn ang="0">
                  <a:pos x="426" y="28"/>
                </a:cxn>
                <a:cxn ang="0">
                  <a:pos x="484" y="14"/>
                </a:cxn>
                <a:cxn ang="0">
                  <a:pos x="550" y="0"/>
                </a:cxn>
                <a:cxn ang="0">
                  <a:pos x="550" y="215"/>
                </a:cxn>
                <a:cxn ang="0">
                  <a:pos x="533" y="215"/>
                </a:cxn>
                <a:cxn ang="0">
                  <a:pos x="484" y="236"/>
                </a:cxn>
                <a:cxn ang="0">
                  <a:pos x="418" y="253"/>
                </a:cxn>
                <a:cxn ang="0">
                  <a:pos x="332" y="280"/>
                </a:cxn>
                <a:cxn ang="0">
                  <a:pos x="239" y="308"/>
                </a:cxn>
                <a:cxn ang="0">
                  <a:pos x="152" y="328"/>
                </a:cxn>
                <a:cxn ang="0">
                  <a:pos x="69" y="343"/>
                </a:cxn>
                <a:cxn ang="0">
                  <a:pos x="0" y="353"/>
                </a:cxn>
              </a:cxnLst>
              <a:rect l="0" t="0" r="r" b="b"/>
              <a:pathLst>
                <a:path w="550" h="353">
                  <a:moveTo>
                    <a:pt x="0" y="353"/>
                  </a:moveTo>
                  <a:lnTo>
                    <a:pt x="0" y="322"/>
                  </a:lnTo>
                  <a:lnTo>
                    <a:pt x="0" y="287"/>
                  </a:lnTo>
                  <a:lnTo>
                    <a:pt x="8" y="253"/>
                  </a:lnTo>
                  <a:lnTo>
                    <a:pt x="14" y="222"/>
                  </a:lnTo>
                  <a:lnTo>
                    <a:pt x="14" y="187"/>
                  </a:lnTo>
                  <a:lnTo>
                    <a:pt x="22" y="152"/>
                  </a:lnTo>
                  <a:lnTo>
                    <a:pt x="28" y="115"/>
                  </a:lnTo>
                  <a:lnTo>
                    <a:pt x="28" y="80"/>
                  </a:lnTo>
                  <a:lnTo>
                    <a:pt x="90" y="73"/>
                  </a:lnTo>
                  <a:lnTo>
                    <a:pt x="159" y="66"/>
                  </a:lnTo>
                  <a:lnTo>
                    <a:pt x="225" y="60"/>
                  </a:lnTo>
                  <a:lnTo>
                    <a:pt x="291" y="55"/>
                  </a:lnTo>
                  <a:lnTo>
                    <a:pt x="357" y="42"/>
                  </a:lnTo>
                  <a:lnTo>
                    <a:pt x="426" y="28"/>
                  </a:lnTo>
                  <a:lnTo>
                    <a:pt x="484" y="14"/>
                  </a:lnTo>
                  <a:lnTo>
                    <a:pt x="550" y="0"/>
                  </a:lnTo>
                  <a:lnTo>
                    <a:pt x="550" y="215"/>
                  </a:lnTo>
                  <a:lnTo>
                    <a:pt x="533" y="215"/>
                  </a:lnTo>
                  <a:lnTo>
                    <a:pt x="484" y="236"/>
                  </a:lnTo>
                  <a:lnTo>
                    <a:pt x="418" y="253"/>
                  </a:lnTo>
                  <a:lnTo>
                    <a:pt x="332" y="280"/>
                  </a:lnTo>
                  <a:lnTo>
                    <a:pt x="239" y="308"/>
                  </a:lnTo>
                  <a:lnTo>
                    <a:pt x="152" y="328"/>
                  </a:lnTo>
                  <a:lnTo>
                    <a:pt x="69" y="343"/>
                  </a:lnTo>
                  <a:lnTo>
                    <a:pt x="0" y="353"/>
                  </a:lnTo>
                  <a:close/>
                </a:path>
              </a:pathLst>
            </a:custGeom>
            <a:solidFill>
              <a:srgbClr val="B24C1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8264" name="Freeform 72"/>
            <p:cNvSpPr>
              <a:spLocks/>
            </p:cNvSpPr>
            <p:nvPr/>
          </p:nvSpPr>
          <p:spPr bwMode="auto">
            <a:xfrm>
              <a:off x="2348" y="1682"/>
              <a:ext cx="737" cy="758"/>
            </a:xfrm>
            <a:custGeom>
              <a:avLst/>
              <a:gdLst/>
              <a:ahLst/>
              <a:cxnLst>
                <a:cxn ang="0">
                  <a:pos x="45" y="417"/>
                </a:cxn>
                <a:cxn ang="0">
                  <a:pos x="166" y="947"/>
                </a:cxn>
                <a:cxn ang="0">
                  <a:pos x="460" y="1807"/>
                </a:cxn>
                <a:cxn ang="0">
                  <a:pos x="812" y="2761"/>
                </a:cxn>
                <a:cxn ang="0">
                  <a:pos x="975" y="3390"/>
                </a:cxn>
                <a:cxn ang="0">
                  <a:pos x="1034" y="3936"/>
                </a:cxn>
                <a:cxn ang="0">
                  <a:pos x="1106" y="4050"/>
                </a:cxn>
                <a:cxn ang="0">
                  <a:pos x="1161" y="3957"/>
                </a:cxn>
                <a:cxn ang="0">
                  <a:pos x="1192" y="4043"/>
                </a:cxn>
                <a:cxn ang="0">
                  <a:pos x="1221" y="4192"/>
                </a:cxn>
                <a:cxn ang="0">
                  <a:pos x="1307" y="4109"/>
                </a:cxn>
                <a:cxn ang="0">
                  <a:pos x="1442" y="3891"/>
                </a:cxn>
                <a:cxn ang="0">
                  <a:pos x="1552" y="4037"/>
                </a:cxn>
                <a:cxn ang="0">
                  <a:pos x="1687" y="4337"/>
                </a:cxn>
                <a:cxn ang="0">
                  <a:pos x="2102" y="4343"/>
                </a:cxn>
                <a:cxn ang="0">
                  <a:pos x="2820" y="4357"/>
                </a:cxn>
                <a:cxn ang="0">
                  <a:pos x="4134" y="4510"/>
                </a:cxn>
                <a:cxn ang="0">
                  <a:pos x="3767" y="3991"/>
                </a:cxn>
                <a:cxn ang="0">
                  <a:pos x="3242" y="3435"/>
                </a:cxn>
                <a:cxn ang="0">
                  <a:pos x="3073" y="3124"/>
                </a:cxn>
                <a:cxn ang="0">
                  <a:pos x="3015" y="2847"/>
                </a:cxn>
                <a:cxn ang="0">
                  <a:pos x="3042" y="3096"/>
                </a:cxn>
                <a:cxn ang="0">
                  <a:pos x="3101" y="3548"/>
                </a:cxn>
                <a:cxn ang="0">
                  <a:pos x="2955" y="3642"/>
                </a:cxn>
                <a:cxn ang="0">
                  <a:pos x="2641" y="3531"/>
                </a:cxn>
                <a:cxn ang="0">
                  <a:pos x="2402" y="3470"/>
                </a:cxn>
                <a:cxn ang="0">
                  <a:pos x="2254" y="3331"/>
                </a:cxn>
                <a:cxn ang="0">
                  <a:pos x="1829" y="3038"/>
                </a:cxn>
                <a:cxn ang="0">
                  <a:pos x="1365" y="2761"/>
                </a:cxn>
                <a:cxn ang="0">
                  <a:pos x="1206" y="2568"/>
                </a:cxn>
                <a:cxn ang="0">
                  <a:pos x="1106" y="2312"/>
                </a:cxn>
                <a:cxn ang="0">
                  <a:pos x="1155" y="2111"/>
                </a:cxn>
                <a:cxn ang="0">
                  <a:pos x="1365" y="2312"/>
                </a:cxn>
                <a:cxn ang="0">
                  <a:pos x="1535" y="2568"/>
                </a:cxn>
                <a:cxn ang="0">
                  <a:pos x="1635" y="2813"/>
                </a:cxn>
                <a:cxn ang="0">
                  <a:pos x="1615" y="2620"/>
                </a:cxn>
                <a:cxn ang="0">
                  <a:pos x="1653" y="2045"/>
                </a:cxn>
                <a:cxn ang="0">
                  <a:pos x="2060" y="2353"/>
                </a:cxn>
                <a:cxn ang="0">
                  <a:pos x="2554" y="2675"/>
                </a:cxn>
                <a:cxn ang="0">
                  <a:pos x="2768" y="2719"/>
                </a:cxn>
                <a:cxn ang="0">
                  <a:pos x="2894" y="2661"/>
                </a:cxn>
                <a:cxn ang="0">
                  <a:pos x="2880" y="2512"/>
                </a:cxn>
                <a:cxn ang="0">
                  <a:pos x="2734" y="2398"/>
                </a:cxn>
                <a:cxn ang="0">
                  <a:pos x="2526" y="2211"/>
                </a:cxn>
                <a:cxn ang="0">
                  <a:pos x="2405" y="1966"/>
                </a:cxn>
                <a:cxn ang="0">
                  <a:pos x="2354" y="1479"/>
                </a:cxn>
                <a:cxn ang="0">
                  <a:pos x="2202" y="1278"/>
                </a:cxn>
                <a:cxn ang="0">
                  <a:pos x="2154" y="1226"/>
                </a:cxn>
                <a:cxn ang="0">
                  <a:pos x="2060" y="1105"/>
                </a:cxn>
                <a:cxn ang="0">
                  <a:pos x="1895" y="860"/>
                </a:cxn>
                <a:cxn ang="0">
                  <a:pos x="1839" y="860"/>
                </a:cxn>
                <a:cxn ang="0">
                  <a:pos x="1852" y="1161"/>
                </a:cxn>
                <a:cxn ang="0">
                  <a:pos x="1788" y="1358"/>
                </a:cxn>
                <a:cxn ang="0">
                  <a:pos x="1552" y="1486"/>
                </a:cxn>
                <a:cxn ang="0">
                  <a:pos x="1293" y="1506"/>
                </a:cxn>
                <a:cxn ang="0">
                  <a:pos x="1040" y="1440"/>
                </a:cxn>
                <a:cxn ang="0">
                  <a:pos x="798" y="1313"/>
                </a:cxn>
                <a:cxn ang="0">
                  <a:pos x="588" y="1134"/>
                </a:cxn>
                <a:cxn ang="0">
                  <a:pos x="412" y="905"/>
                </a:cxn>
                <a:cxn ang="0">
                  <a:pos x="294" y="653"/>
                </a:cxn>
                <a:cxn ang="0">
                  <a:pos x="239" y="394"/>
                </a:cxn>
                <a:cxn ang="0">
                  <a:pos x="180" y="273"/>
                </a:cxn>
                <a:cxn ang="0">
                  <a:pos x="52" y="65"/>
                </a:cxn>
              </a:cxnLst>
              <a:rect l="0" t="0" r="r" b="b"/>
              <a:pathLst>
                <a:path w="4421" h="4551">
                  <a:moveTo>
                    <a:pt x="0" y="0"/>
                  </a:moveTo>
                  <a:lnTo>
                    <a:pt x="14" y="138"/>
                  </a:lnTo>
                  <a:lnTo>
                    <a:pt x="28" y="279"/>
                  </a:lnTo>
                  <a:lnTo>
                    <a:pt x="45" y="417"/>
                  </a:lnTo>
                  <a:lnTo>
                    <a:pt x="72" y="552"/>
                  </a:lnTo>
                  <a:lnTo>
                    <a:pt x="100" y="687"/>
                  </a:lnTo>
                  <a:lnTo>
                    <a:pt x="132" y="818"/>
                  </a:lnTo>
                  <a:lnTo>
                    <a:pt x="166" y="947"/>
                  </a:lnTo>
                  <a:lnTo>
                    <a:pt x="207" y="1071"/>
                  </a:lnTo>
                  <a:lnTo>
                    <a:pt x="287" y="1319"/>
                  </a:lnTo>
                  <a:lnTo>
                    <a:pt x="374" y="1566"/>
                  </a:lnTo>
                  <a:lnTo>
                    <a:pt x="460" y="1807"/>
                  </a:lnTo>
                  <a:lnTo>
                    <a:pt x="553" y="2039"/>
                  </a:lnTo>
                  <a:lnTo>
                    <a:pt x="647" y="2280"/>
                  </a:lnTo>
                  <a:lnTo>
                    <a:pt x="733" y="2519"/>
                  </a:lnTo>
                  <a:lnTo>
                    <a:pt x="812" y="2761"/>
                  </a:lnTo>
                  <a:lnTo>
                    <a:pt x="885" y="3009"/>
                  </a:lnTo>
                  <a:lnTo>
                    <a:pt x="919" y="3130"/>
                  </a:lnTo>
                  <a:lnTo>
                    <a:pt x="947" y="3262"/>
                  </a:lnTo>
                  <a:lnTo>
                    <a:pt x="975" y="3390"/>
                  </a:lnTo>
                  <a:lnTo>
                    <a:pt x="993" y="3525"/>
                  </a:lnTo>
                  <a:lnTo>
                    <a:pt x="1013" y="3656"/>
                  </a:lnTo>
                  <a:lnTo>
                    <a:pt x="1027" y="3798"/>
                  </a:lnTo>
                  <a:lnTo>
                    <a:pt x="1034" y="3936"/>
                  </a:lnTo>
                  <a:lnTo>
                    <a:pt x="1034" y="4084"/>
                  </a:lnTo>
                  <a:lnTo>
                    <a:pt x="1068" y="4078"/>
                  </a:lnTo>
                  <a:lnTo>
                    <a:pt x="1092" y="4064"/>
                  </a:lnTo>
                  <a:lnTo>
                    <a:pt x="1106" y="4050"/>
                  </a:lnTo>
                  <a:lnTo>
                    <a:pt x="1127" y="4029"/>
                  </a:lnTo>
                  <a:lnTo>
                    <a:pt x="1134" y="4005"/>
                  </a:lnTo>
                  <a:lnTo>
                    <a:pt x="1148" y="3985"/>
                  </a:lnTo>
                  <a:lnTo>
                    <a:pt x="1161" y="3957"/>
                  </a:lnTo>
                  <a:lnTo>
                    <a:pt x="1178" y="3943"/>
                  </a:lnTo>
                  <a:lnTo>
                    <a:pt x="1178" y="3977"/>
                  </a:lnTo>
                  <a:lnTo>
                    <a:pt x="1186" y="4008"/>
                  </a:lnTo>
                  <a:lnTo>
                    <a:pt x="1192" y="4043"/>
                  </a:lnTo>
                  <a:lnTo>
                    <a:pt x="1200" y="4084"/>
                  </a:lnTo>
                  <a:lnTo>
                    <a:pt x="1206" y="4115"/>
                  </a:lnTo>
                  <a:lnTo>
                    <a:pt x="1213" y="4150"/>
                  </a:lnTo>
                  <a:lnTo>
                    <a:pt x="1221" y="4192"/>
                  </a:lnTo>
                  <a:lnTo>
                    <a:pt x="1227" y="4222"/>
                  </a:lnTo>
                  <a:lnTo>
                    <a:pt x="1248" y="4195"/>
                  </a:lnTo>
                  <a:lnTo>
                    <a:pt x="1272" y="4158"/>
                  </a:lnTo>
                  <a:lnTo>
                    <a:pt x="1307" y="4109"/>
                  </a:lnTo>
                  <a:lnTo>
                    <a:pt x="1342" y="4050"/>
                  </a:lnTo>
                  <a:lnTo>
                    <a:pt x="1373" y="3998"/>
                  </a:lnTo>
                  <a:lnTo>
                    <a:pt x="1407" y="3936"/>
                  </a:lnTo>
                  <a:lnTo>
                    <a:pt x="1442" y="3891"/>
                  </a:lnTo>
                  <a:lnTo>
                    <a:pt x="1459" y="3842"/>
                  </a:lnTo>
                  <a:lnTo>
                    <a:pt x="1480" y="3905"/>
                  </a:lnTo>
                  <a:lnTo>
                    <a:pt x="1514" y="3971"/>
                  </a:lnTo>
                  <a:lnTo>
                    <a:pt x="1552" y="4037"/>
                  </a:lnTo>
                  <a:lnTo>
                    <a:pt x="1593" y="4109"/>
                  </a:lnTo>
                  <a:lnTo>
                    <a:pt x="1635" y="4185"/>
                  </a:lnTo>
                  <a:lnTo>
                    <a:pt x="1667" y="4264"/>
                  </a:lnTo>
                  <a:lnTo>
                    <a:pt x="1687" y="4337"/>
                  </a:lnTo>
                  <a:lnTo>
                    <a:pt x="1694" y="4409"/>
                  </a:lnTo>
                  <a:lnTo>
                    <a:pt x="1808" y="4378"/>
                  </a:lnTo>
                  <a:lnTo>
                    <a:pt x="1946" y="4357"/>
                  </a:lnTo>
                  <a:lnTo>
                    <a:pt x="2102" y="4343"/>
                  </a:lnTo>
                  <a:lnTo>
                    <a:pt x="2267" y="4337"/>
                  </a:lnTo>
                  <a:lnTo>
                    <a:pt x="2440" y="4343"/>
                  </a:lnTo>
                  <a:lnTo>
                    <a:pt x="2627" y="4351"/>
                  </a:lnTo>
                  <a:lnTo>
                    <a:pt x="2820" y="4357"/>
                  </a:lnTo>
                  <a:lnTo>
                    <a:pt x="3021" y="4378"/>
                  </a:lnTo>
                  <a:lnTo>
                    <a:pt x="3415" y="4417"/>
                  </a:lnTo>
                  <a:lnTo>
                    <a:pt x="3795" y="4464"/>
                  </a:lnTo>
                  <a:lnTo>
                    <a:pt x="4134" y="4510"/>
                  </a:lnTo>
                  <a:lnTo>
                    <a:pt x="4421" y="4551"/>
                  </a:lnTo>
                  <a:lnTo>
                    <a:pt x="4220" y="4371"/>
                  </a:lnTo>
                  <a:lnTo>
                    <a:pt x="4003" y="4185"/>
                  </a:lnTo>
                  <a:lnTo>
                    <a:pt x="3767" y="3991"/>
                  </a:lnTo>
                  <a:lnTo>
                    <a:pt x="3543" y="3784"/>
                  </a:lnTo>
                  <a:lnTo>
                    <a:pt x="3436" y="3669"/>
                  </a:lnTo>
                  <a:lnTo>
                    <a:pt x="3335" y="3556"/>
                  </a:lnTo>
                  <a:lnTo>
                    <a:pt x="3242" y="3435"/>
                  </a:lnTo>
                  <a:lnTo>
                    <a:pt x="3163" y="3317"/>
                  </a:lnTo>
                  <a:lnTo>
                    <a:pt x="3128" y="3248"/>
                  </a:lnTo>
                  <a:lnTo>
                    <a:pt x="3101" y="3190"/>
                  </a:lnTo>
                  <a:lnTo>
                    <a:pt x="3073" y="3124"/>
                  </a:lnTo>
                  <a:lnTo>
                    <a:pt x="3056" y="3052"/>
                  </a:lnTo>
                  <a:lnTo>
                    <a:pt x="3035" y="2982"/>
                  </a:lnTo>
                  <a:lnTo>
                    <a:pt x="3021" y="2909"/>
                  </a:lnTo>
                  <a:lnTo>
                    <a:pt x="3015" y="2847"/>
                  </a:lnTo>
                  <a:lnTo>
                    <a:pt x="3007" y="2768"/>
                  </a:lnTo>
                  <a:lnTo>
                    <a:pt x="3015" y="2874"/>
                  </a:lnTo>
                  <a:lnTo>
                    <a:pt x="3028" y="2982"/>
                  </a:lnTo>
                  <a:lnTo>
                    <a:pt x="3042" y="3096"/>
                  </a:lnTo>
                  <a:lnTo>
                    <a:pt x="3056" y="3210"/>
                  </a:lnTo>
                  <a:lnTo>
                    <a:pt x="3073" y="3324"/>
                  </a:lnTo>
                  <a:lnTo>
                    <a:pt x="3087" y="3435"/>
                  </a:lnTo>
                  <a:lnTo>
                    <a:pt x="3101" y="3548"/>
                  </a:lnTo>
                  <a:lnTo>
                    <a:pt x="3101" y="3656"/>
                  </a:lnTo>
                  <a:lnTo>
                    <a:pt x="3056" y="3656"/>
                  </a:lnTo>
                  <a:lnTo>
                    <a:pt x="3001" y="3649"/>
                  </a:lnTo>
                  <a:lnTo>
                    <a:pt x="2955" y="3642"/>
                  </a:lnTo>
                  <a:lnTo>
                    <a:pt x="2907" y="3628"/>
                  </a:lnTo>
                  <a:lnTo>
                    <a:pt x="2814" y="3597"/>
                  </a:lnTo>
                  <a:lnTo>
                    <a:pt x="2727" y="3562"/>
                  </a:lnTo>
                  <a:lnTo>
                    <a:pt x="2641" y="3531"/>
                  </a:lnTo>
                  <a:lnTo>
                    <a:pt x="2548" y="3497"/>
                  </a:lnTo>
                  <a:lnTo>
                    <a:pt x="2499" y="3490"/>
                  </a:lnTo>
                  <a:lnTo>
                    <a:pt x="2454" y="3476"/>
                  </a:lnTo>
                  <a:lnTo>
                    <a:pt x="2402" y="3470"/>
                  </a:lnTo>
                  <a:lnTo>
                    <a:pt x="2354" y="3470"/>
                  </a:lnTo>
                  <a:lnTo>
                    <a:pt x="2319" y="3418"/>
                  </a:lnTo>
                  <a:lnTo>
                    <a:pt x="2295" y="3369"/>
                  </a:lnTo>
                  <a:lnTo>
                    <a:pt x="2254" y="3331"/>
                  </a:lnTo>
                  <a:lnTo>
                    <a:pt x="2212" y="3289"/>
                  </a:lnTo>
                  <a:lnTo>
                    <a:pt x="2126" y="3217"/>
                  </a:lnTo>
                  <a:lnTo>
                    <a:pt x="2033" y="3151"/>
                  </a:lnTo>
                  <a:lnTo>
                    <a:pt x="1829" y="3038"/>
                  </a:lnTo>
                  <a:lnTo>
                    <a:pt x="1615" y="2923"/>
                  </a:lnTo>
                  <a:lnTo>
                    <a:pt x="1507" y="2868"/>
                  </a:lnTo>
                  <a:lnTo>
                    <a:pt x="1407" y="2792"/>
                  </a:lnTo>
                  <a:lnTo>
                    <a:pt x="1365" y="2761"/>
                  </a:lnTo>
                  <a:lnTo>
                    <a:pt x="1321" y="2712"/>
                  </a:lnTo>
                  <a:lnTo>
                    <a:pt x="1279" y="2675"/>
                  </a:lnTo>
                  <a:lnTo>
                    <a:pt x="1241" y="2620"/>
                  </a:lnTo>
                  <a:lnTo>
                    <a:pt x="1206" y="2568"/>
                  </a:lnTo>
                  <a:lnTo>
                    <a:pt x="1172" y="2512"/>
                  </a:lnTo>
                  <a:lnTo>
                    <a:pt x="1148" y="2453"/>
                  </a:lnTo>
                  <a:lnTo>
                    <a:pt x="1127" y="2387"/>
                  </a:lnTo>
                  <a:lnTo>
                    <a:pt x="1106" y="2312"/>
                  </a:lnTo>
                  <a:lnTo>
                    <a:pt x="1092" y="2239"/>
                  </a:lnTo>
                  <a:lnTo>
                    <a:pt x="1086" y="2153"/>
                  </a:lnTo>
                  <a:lnTo>
                    <a:pt x="1079" y="2067"/>
                  </a:lnTo>
                  <a:lnTo>
                    <a:pt x="1155" y="2111"/>
                  </a:lnTo>
                  <a:lnTo>
                    <a:pt x="1213" y="2160"/>
                  </a:lnTo>
                  <a:lnTo>
                    <a:pt x="1265" y="2205"/>
                  </a:lnTo>
                  <a:lnTo>
                    <a:pt x="1321" y="2260"/>
                  </a:lnTo>
                  <a:lnTo>
                    <a:pt x="1365" y="2312"/>
                  </a:lnTo>
                  <a:lnTo>
                    <a:pt x="1407" y="2367"/>
                  </a:lnTo>
                  <a:lnTo>
                    <a:pt x="1448" y="2412"/>
                  </a:lnTo>
                  <a:lnTo>
                    <a:pt x="1480" y="2467"/>
                  </a:lnTo>
                  <a:lnTo>
                    <a:pt x="1535" y="2568"/>
                  </a:lnTo>
                  <a:lnTo>
                    <a:pt x="1580" y="2654"/>
                  </a:lnTo>
                  <a:lnTo>
                    <a:pt x="1607" y="2727"/>
                  </a:lnTo>
                  <a:lnTo>
                    <a:pt x="1621" y="2778"/>
                  </a:lnTo>
                  <a:lnTo>
                    <a:pt x="1635" y="2813"/>
                  </a:lnTo>
                  <a:lnTo>
                    <a:pt x="1635" y="2819"/>
                  </a:lnTo>
                  <a:lnTo>
                    <a:pt x="1635" y="2785"/>
                  </a:lnTo>
                  <a:lnTo>
                    <a:pt x="1628" y="2727"/>
                  </a:lnTo>
                  <a:lnTo>
                    <a:pt x="1615" y="2620"/>
                  </a:lnTo>
                  <a:lnTo>
                    <a:pt x="1607" y="2474"/>
                  </a:lnTo>
                  <a:lnTo>
                    <a:pt x="1601" y="2274"/>
                  </a:lnTo>
                  <a:lnTo>
                    <a:pt x="1601" y="2018"/>
                  </a:lnTo>
                  <a:lnTo>
                    <a:pt x="1653" y="2045"/>
                  </a:lnTo>
                  <a:lnTo>
                    <a:pt x="1714" y="2087"/>
                  </a:lnTo>
                  <a:lnTo>
                    <a:pt x="1788" y="2139"/>
                  </a:lnTo>
                  <a:lnTo>
                    <a:pt x="1874" y="2205"/>
                  </a:lnTo>
                  <a:lnTo>
                    <a:pt x="2060" y="2353"/>
                  </a:lnTo>
                  <a:lnTo>
                    <a:pt x="2261" y="2499"/>
                  </a:lnTo>
                  <a:lnTo>
                    <a:pt x="2361" y="2568"/>
                  </a:lnTo>
                  <a:lnTo>
                    <a:pt x="2462" y="2626"/>
                  </a:lnTo>
                  <a:lnTo>
                    <a:pt x="2554" y="2675"/>
                  </a:lnTo>
                  <a:lnTo>
                    <a:pt x="2641" y="2706"/>
                  </a:lnTo>
                  <a:lnTo>
                    <a:pt x="2686" y="2712"/>
                  </a:lnTo>
                  <a:lnTo>
                    <a:pt x="2727" y="2719"/>
                  </a:lnTo>
                  <a:lnTo>
                    <a:pt x="2768" y="2719"/>
                  </a:lnTo>
                  <a:lnTo>
                    <a:pt x="2800" y="2712"/>
                  </a:lnTo>
                  <a:lnTo>
                    <a:pt x="2834" y="2698"/>
                  </a:lnTo>
                  <a:lnTo>
                    <a:pt x="2869" y="2684"/>
                  </a:lnTo>
                  <a:lnTo>
                    <a:pt x="2894" y="2661"/>
                  </a:lnTo>
                  <a:lnTo>
                    <a:pt x="2914" y="2626"/>
                  </a:lnTo>
                  <a:lnTo>
                    <a:pt x="2914" y="2592"/>
                  </a:lnTo>
                  <a:lnTo>
                    <a:pt x="2900" y="2554"/>
                  </a:lnTo>
                  <a:lnTo>
                    <a:pt x="2880" y="2512"/>
                  </a:lnTo>
                  <a:lnTo>
                    <a:pt x="2855" y="2474"/>
                  </a:lnTo>
                  <a:lnTo>
                    <a:pt x="2814" y="2439"/>
                  </a:lnTo>
                  <a:lnTo>
                    <a:pt x="2776" y="2419"/>
                  </a:lnTo>
                  <a:lnTo>
                    <a:pt x="2734" y="2398"/>
                  </a:lnTo>
                  <a:lnTo>
                    <a:pt x="2682" y="2395"/>
                  </a:lnTo>
                  <a:lnTo>
                    <a:pt x="2620" y="2332"/>
                  </a:lnTo>
                  <a:lnTo>
                    <a:pt x="2575" y="2274"/>
                  </a:lnTo>
                  <a:lnTo>
                    <a:pt x="2526" y="2211"/>
                  </a:lnTo>
                  <a:lnTo>
                    <a:pt x="2489" y="2153"/>
                  </a:lnTo>
                  <a:lnTo>
                    <a:pt x="2462" y="2094"/>
                  </a:lnTo>
                  <a:lnTo>
                    <a:pt x="2433" y="2032"/>
                  </a:lnTo>
                  <a:lnTo>
                    <a:pt x="2405" y="1966"/>
                  </a:lnTo>
                  <a:lnTo>
                    <a:pt x="2396" y="1907"/>
                  </a:lnTo>
                  <a:lnTo>
                    <a:pt x="2368" y="1773"/>
                  </a:lnTo>
                  <a:lnTo>
                    <a:pt x="2354" y="1635"/>
                  </a:lnTo>
                  <a:lnTo>
                    <a:pt x="2354" y="1479"/>
                  </a:lnTo>
                  <a:lnTo>
                    <a:pt x="2354" y="1313"/>
                  </a:lnTo>
                  <a:lnTo>
                    <a:pt x="2212" y="1313"/>
                  </a:lnTo>
                  <a:lnTo>
                    <a:pt x="2209" y="1292"/>
                  </a:lnTo>
                  <a:lnTo>
                    <a:pt x="2202" y="1278"/>
                  </a:lnTo>
                  <a:lnTo>
                    <a:pt x="2195" y="1258"/>
                  </a:lnTo>
                  <a:lnTo>
                    <a:pt x="2181" y="1247"/>
                  </a:lnTo>
                  <a:lnTo>
                    <a:pt x="2168" y="1240"/>
                  </a:lnTo>
                  <a:lnTo>
                    <a:pt x="2154" y="1226"/>
                  </a:lnTo>
                  <a:lnTo>
                    <a:pt x="2133" y="1220"/>
                  </a:lnTo>
                  <a:lnTo>
                    <a:pt x="2116" y="1220"/>
                  </a:lnTo>
                  <a:lnTo>
                    <a:pt x="2094" y="1164"/>
                  </a:lnTo>
                  <a:lnTo>
                    <a:pt x="2060" y="1105"/>
                  </a:lnTo>
                  <a:lnTo>
                    <a:pt x="2022" y="1047"/>
                  </a:lnTo>
                  <a:lnTo>
                    <a:pt x="1973" y="984"/>
                  </a:lnTo>
                  <a:lnTo>
                    <a:pt x="1932" y="919"/>
                  </a:lnTo>
                  <a:lnTo>
                    <a:pt x="1895" y="860"/>
                  </a:lnTo>
                  <a:lnTo>
                    <a:pt x="1860" y="805"/>
                  </a:lnTo>
                  <a:lnTo>
                    <a:pt x="1832" y="746"/>
                  </a:lnTo>
                  <a:lnTo>
                    <a:pt x="1832" y="791"/>
                  </a:lnTo>
                  <a:lnTo>
                    <a:pt x="1839" y="860"/>
                  </a:lnTo>
                  <a:lnTo>
                    <a:pt x="1846" y="926"/>
                  </a:lnTo>
                  <a:lnTo>
                    <a:pt x="1852" y="1005"/>
                  </a:lnTo>
                  <a:lnTo>
                    <a:pt x="1852" y="1085"/>
                  </a:lnTo>
                  <a:lnTo>
                    <a:pt x="1852" y="1161"/>
                  </a:lnTo>
                  <a:lnTo>
                    <a:pt x="1846" y="1220"/>
                  </a:lnTo>
                  <a:lnTo>
                    <a:pt x="1832" y="1264"/>
                  </a:lnTo>
                  <a:lnTo>
                    <a:pt x="1788" y="1264"/>
                  </a:lnTo>
                  <a:lnTo>
                    <a:pt x="1788" y="1358"/>
                  </a:lnTo>
                  <a:lnTo>
                    <a:pt x="1739" y="1406"/>
                  </a:lnTo>
                  <a:lnTo>
                    <a:pt x="1680" y="1440"/>
                  </a:lnTo>
                  <a:lnTo>
                    <a:pt x="1615" y="1465"/>
                  </a:lnTo>
                  <a:lnTo>
                    <a:pt x="1552" y="1486"/>
                  </a:lnTo>
                  <a:lnTo>
                    <a:pt x="1486" y="1500"/>
                  </a:lnTo>
                  <a:lnTo>
                    <a:pt x="1420" y="1506"/>
                  </a:lnTo>
                  <a:lnTo>
                    <a:pt x="1359" y="1506"/>
                  </a:lnTo>
                  <a:lnTo>
                    <a:pt x="1293" y="1506"/>
                  </a:lnTo>
                  <a:lnTo>
                    <a:pt x="1227" y="1492"/>
                  </a:lnTo>
                  <a:lnTo>
                    <a:pt x="1169" y="1479"/>
                  </a:lnTo>
                  <a:lnTo>
                    <a:pt x="1100" y="1465"/>
                  </a:lnTo>
                  <a:lnTo>
                    <a:pt x="1040" y="1440"/>
                  </a:lnTo>
                  <a:lnTo>
                    <a:pt x="975" y="1413"/>
                  </a:lnTo>
                  <a:lnTo>
                    <a:pt x="913" y="1385"/>
                  </a:lnTo>
                  <a:lnTo>
                    <a:pt x="854" y="1351"/>
                  </a:lnTo>
                  <a:lnTo>
                    <a:pt x="798" y="1313"/>
                  </a:lnTo>
                  <a:lnTo>
                    <a:pt x="740" y="1272"/>
                  </a:lnTo>
                  <a:lnTo>
                    <a:pt x="688" y="1226"/>
                  </a:lnTo>
                  <a:lnTo>
                    <a:pt x="633" y="1178"/>
                  </a:lnTo>
                  <a:lnTo>
                    <a:pt x="588" y="1134"/>
                  </a:lnTo>
                  <a:lnTo>
                    <a:pt x="539" y="1077"/>
                  </a:lnTo>
                  <a:lnTo>
                    <a:pt x="495" y="1019"/>
                  </a:lnTo>
                  <a:lnTo>
                    <a:pt x="453" y="967"/>
                  </a:lnTo>
                  <a:lnTo>
                    <a:pt x="412" y="905"/>
                  </a:lnTo>
                  <a:lnTo>
                    <a:pt x="380" y="846"/>
                  </a:lnTo>
                  <a:lnTo>
                    <a:pt x="346" y="784"/>
                  </a:lnTo>
                  <a:lnTo>
                    <a:pt x="319" y="719"/>
                  </a:lnTo>
                  <a:lnTo>
                    <a:pt x="294" y="653"/>
                  </a:lnTo>
                  <a:lnTo>
                    <a:pt x="273" y="590"/>
                  </a:lnTo>
                  <a:lnTo>
                    <a:pt x="259" y="524"/>
                  </a:lnTo>
                  <a:lnTo>
                    <a:pt x="245" y="460"/>
                  </a:lnTo>
                  <a:lnTo>
                    <a:pt x="239" y="394"/>
                  </a:lnTo>
                  <a:lnTo>
                    <a:pt x="239" y="325"/>
                  </a:lnTo>
                  <a:lnTo>
                    <a:pt x="218" y="317"/>
                  </a:lnTo>
                  <a:lnTo>
                    <a:pt x="201" y="300"/>
                  </a:lnTo>
                  <a:lnTo>
                    <a:pt x="180" y="273"/>
                  </a:lnTo>
                  <a:lnTo>
                    <a:pt x="152" y="231"/>
                  </a:lnTo>
                  <a:lnTo>
                    <a:pt x="124" y="186"/>
                  </a:lnTo>
                  <a:lnTo>
                    <a:pt x="94" y="124"/>
                  </a:lnTo>
                  <a:lnTo>
                    <a:pt x="52" y="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6E6E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8265" name="Freeform 73"/>
            <p:cNvSpPr>
              <a:spLocks/>
            </p:cNvSpPr>
            <p:nvPr/>
          </p:nvSpPr>
          <p:spPr bwMode="auto">
            <a:xfrm>
              <a:off x="2348" y="1682"/>
              <a:ext cx="737" cy="758"/>
            </a:xfrm>
            <a:custGeom>
              <a:avLst/>
              <a:gdLst/>
              <a:ahLst/>
              <a:cxnLst>
                <a:cxn ang="0">
                  <a:pos x="45" y="417"/>
                </a:cxn>
                <a:cxn ang="0">
                  <a:pos x="166" y="947"/>
                </a:cxn>
                <a:cxn ang="0">
                  <a:pos x="460" y="1807"/>
                </a:cxn>
                <a:cxn ang="0">
                  <a:pos x="812" y="2761"/>
                </a:cxn>
                <a:cxn ang="0">
                  <a:pos x="975" y="3390"/>
                </a:cxn>
                <a:cxn ang="0">
                  <a:pos x="1034" y="3936"/>
                </a:cxn>
                <a:cxn ang="0">
                  <a:pos x="1106" y="4050"/>
                </a:cxn>
                <a:cxn ang="0">
                  <a:pos x="1161" y="3957"/>
                </a:cxn>
                <a:cxn ang="0">
                  <a:pos x="1192" y="4043"/>
                </a:cxn>
                <a:cxn ang="0">
                  <a:pos x="1221" y="4192"/>
                </a:cxn>
                <a:cxn ang="0">
                  <a:pos x="1307" y="4109"/>
                </a:cxn>
                <a:cxn ang="0">
                  <a:pos x="1442" y="3891"/>
                </a:cxn>
                <a:cxn ang="0">
                  <a:pos x="1552" y="4037"/>
                </a:cxn>
                <a:cxn ang="0">
                  <a:pos x="1687" y="4337"/>
                </a:cxn>
                <a:cxn ang="0">
                  <a:pos x="2102" y="4343"/>
                </a:cxn>
                <a:cxn ang="0">
                  <a:pos x="2820" y="4357"/>
                </a:cxn>
                <a:cxn ang="0">
                  <a:pos x="4134" y="4510"/>
                </a:cxn>
                <a:cxn ang="0">
                  <a:pos x="3767" y="3991"/>
                </a:cxn>
                <a:cxn ang="0">
                  <a:pos x="3242" y="3435"/>
                </a:cxn>
                <a:cxn ang="0">
                  <a:pos x="3073" y="3124"/>
                </a:cxn>
                <a:cxn ang="0">
                  <a:pos x="3015" y="2847"/>
                </a:cxn>
                <a:cxn ang="0">
                  <a:pos x="3042" y="3096"/>
                </a:cxn>
                <a:cxn ang="0">
                  <a:pos x="3101" y="3548"/>
                </a:cxn>
                <a:cxn ang="0">
                  <a:pos x="2955" y="3642"/>
                </a:cxn>
                <a:cxn ang="0">
                  <a:pos x="2641" y="3531"/>
                </a:cxn>
                <a:cxn ang="0">
                  <a:pos x="2402" y="3470"/>
                </a:cxn>
                <a:cxn ang="0">
                  <a:pos x="2254" y="3331"/>
                </a:cxn>
                <a:cxn ang="0">
                  <a:pos x="1829" y="3038"/>
                </a:cxn>
                <a:cxn ang="0">
                  <a:pos x="1365" y="2761"/>
                </a:cxn>
                <a:cxn ang="0">
                  <a:pos x="1206" y="2568"/>
                </a:cxn>
                <a:cxn ang="0">
                  <a:pos x="1106" y="2312"/>
                </a:cxn>
                <a:cxn ang="0">
                  <a:pos x="1155" y="2111"/>
                </a:cxn>
                <a:cxn ang="0">
                  <a:pos x="1365" y="2312"/>
                </a:cxn>
                <a:cxn ang="0">
                  <a:pos x="1535" y="2568"/>
                </a:cxn>
                <a:cxn ang="0">
                  <a:pos x="1635" y="2813"/>
                </a:cxn>
                <a:cxn ang="0">
                  <a:pos x="1615" y="2620"/>
                </a:cxn>
                <a:cxn ang="0">
                  <a:pos x="1653" y="2045"/>
                </a:cxn>
                <a:cxn ang="0">
                  <a:pos x="2060" y="2353"/>
                </a:cxn>
                <a:cxn ang="0">
                  <a:pos x="2554" y="2675"/>
                </a:cxn>
                <a:cxn ang="0">
                  <a:pos x="2768" y="2719"/>
                </a:cxn>
                <a:cxn ang="0">
                  <a:pos x="2894" y="2661"/>
                </a:cxn>
                <a:cxn ang="0">
                  <a:pos x="2880" y="2512"/>
                </a:cxn>
                <a:cxn ang="0">
                  <a:pos x="2734" y="2398"/>
                </a:cxn>
                <a:cxn ang="0">
                  <a:pos x="2526" y="2211"/>
                </a:cxn>
                <a:cxn ang="0">
                  <a:pos x="2405" y="1966"/>
                </a:cxn>
                <a:cxn ang="0">
                  <a:pos x="2354" y="1479"/>
                </a:cxn>
                <a:cxn ang="0">
                  <a:pos x="2202" y="1278"/>
                </a:cxn>
                <a:cxn ang="0">
                  <a:pos x="2154" y="1226"/>
                </a:cxn>
                <a:cxn ang="0">
                  <a:pos x="2060" y="1105"/>
                </a:cxn>
                <a:cxn ang="0">
                  <a:pos x="1895" y="860"/>
                </a:cxn>
                <a:cxn ang="0">
                  <a:pos x="1839" y="860"/>
                </a:cxn>
                <a:cxn ang="0">
                  <a:pos x="1852" y="1161"/>
                </a:cxn>
                <a:cxn ang="0">
                  <a:pos x="1788" y="1358"/>
                </a:cxn>
                <a:cxn ang="0">
                  <a:pos x="1552" y="1486"/>
                </a:cxn>
                <a:cxn ang="0">
                  <a:pos x="1293" y="1506"/>
                </a:cxn>
                <a:cxn ang="0">
                  <a:pos x="1040" y="1440"/>
                </a:cxn>
                <a:cxn ang="0">
                  <a:pos x="798" y="1313"/>
                </a:cxn>
                <a:cxn ang="0">
                  <a:pos x="588" y="1134"/>
                </a:cxn>
                <a:cxn ang="0">
                  <a:pos x="412" y="905"/>
                </a:cxn>
                <a:cxn ang="0">
                  <a:pos x="294" y="653"/>
                </a:cxn>
                <a:cxn ang="0">
                  <a:pos x="239" y="394"/>
                </a:cxn>
                <a:cxn ang="0">
                  <a:pos x="180" y="273"/>
                </a:cxn>
                <a:cxn ang="0">
                  <a:pos x="52" y="65"/>
                </a:cxn>
              </a:cxnLst>
              <a:rect l="0" t="0" r="r" b="b"/>
              <a:pathLst>
                <a:path w="4421" h="4551">
                  <a:moveTo>
                    <a:pt x="0" y="0"/>
                  </a:moveTo>
                  <a:lnTo>
                    <a:pt x="14" y="138"/>
                  </a:lnTo>
                  <a:lnTo>
                    <a:pt x="28" y="279"/>
                  </a:lnTo>
                  <a:lnTo>
                    <a:pt x="45" y="417"/>
                  </a:lnTo>
                  <a:lnTo>
                    <a:pt x="72" y="552"/>
                  </a:lnTo>
                  <a:lnTo>
                    <a:pt x="100" y="687"/>
                  </a:lnTo>
                  <a:lnTo>
                    <a:pt x="132" y="818"/>
                  </a:lnTo>
                  <a:lnTo>
                    <a:pt x="166" y="947"/>
                  </a:lnTo>
                  <a:lnTo>
                    <a:pt x="207" y="1071"/>
                  </a:lnTo>
                  <a:lnTo>
                    <a:pt x="287" y="1319"/>
                  </a:lnTo>
                  <a:lnTo>
                    <a:pt x="374" y="1566"/>
                  </a:lnTo>
                  <a:lnTo>
                    <a:pt x="460" y="1807"/>
                  </a:lnTo>
                  <a:lnTo>
                    <a:pt x="553" y="2039"/>
                  </a:lnTo>
                  <a:lnTo>
                    <a:pt x="647" y="2280"/>
                  </a:lnTo>
                  <a:lnTo>
                    <a:pt x="733" y="2519"/>
                  </a:lnTo>
                  <a:lnTo>
                    <a:pt x="812" y="2761"/>
                  </a:lnTo>
                  <a:lnTo>
                    <a:pt x="885" y="3009"/>
                  </a:lnTo>
                  <a:lnTo>
                    <a:pt x="919" y="3130"/>
                  </a:lnTo>
                  <a:lnTo>
                    <a:pt x="947" y="3262"/>
                  </a:lnTo>
                  <a:lnTo>
                    <a:pt x="975" y="3390"/>
                  </a:lnTo>
                  <a:lnTo>
                    <a:pt x="993" y="3525"/>
                  </a:lnTo>
                  <a:lnTo>
                    <a:pt x="1013" y="3656"/>
                  </a:lnTo>
                  <a:lnTo>
                    <a:pt x="1027" y="3798"/>
                  </a:lnTo>
                  <a:lnTo>
                    <a:pt x="1034" y="3936"/>
                  </a:lnTo>
                  <a:lnTo>
                    <a:pt x="1034" y="4084"/>
                  </a:lnTo>
                  <a:lnTo>
                    <a:pt x="1068" y="4078"/>
                  </a:lnTo>
                  <a:lnTo>
                    <a:pt x="1092" y="4064"/>
                  </a:lnTo>
                  <a:lnTo>
                    <a:pt x="1106" y="4050"/>
                  </a:lnTo>
                  <a:lnTo>
                    <a:pt x="1127" y="4029"/>
                  </a:lnTo>
                  <a:lnTo>
                    <a:pt x="1134" y="4005"/>
                  </a:lnTo>
                  <a:lnTo>
                    <a:pt x="1148" y="3985"/>
                  </a:lnTo>
                  <a:lnTo>
                    <a:pt x="1161" y="3957"/>
                  </a:lnTo>
                  <a:lnTo>
                    <a:pt x="1178" y="3943"/>
                  </a:lnTo>
                  <a:lnTo>
                    <a:pt x="1178" y="3977"/>
                  </a:lnTo>
                  <a:lnTo>
                    <a:pt x="1186" y="4008"/>
                  </a:lnTo>
                  <a:lnTo>
                    <a:pt x="1192" y="4043"/>
                  </a:lnTo>
                  <a:lnTo>
                    <a:pt x="1200" y="4084"/>
                  </a:lnTo>
                  <a:lnTo>
                    <a:pt x="1206" y="4115"/>
                  </a:lnTo>
                  <a:lnTo>
                    <a:pt x="1213" y="4150"/>
                  </a:lnTo>
                  <a:lnTo>
                    <a:pt x="1221" y="4192"/>
                  </a:lnTo>
                  <a:lnTo>
                    <a:pt x="1227" y="4222"/>
                  </a:lnTo>
                  <a:lnTo>
                    <a:pt x="1248" y="4195"/>
                  </a:lnTo>
                  <a:lnTo>
                    <a:pt x="1272" y="4158"/>
                  </a:lnTo>
                  <a:lnTo>
                    <a:pt x="1307" y="4109"/>
                  </a:lnTo>
                  <a:lnTo>
                    <a:pt x="1342" y="4050"/>
                  </a:lnTo>
                  <a:lnTo>
                    <a:pt x="1373" y="3998"/>
                  </a:lnTo>
                  <a:lnTo>
                    <a:pt x="1407" y="3936"/>
                  </a:lnTo>
                  <a:lnTo>
                    <a:pt x="1442" y="3891"/>
                  </a:lnTo>
                  <a:lnTo>
                    <a:pt x="1459" y="3842"/>
                  </a:lnTo>
                  <a:lnTo>
                    <a:pt x="1480" y="3905"/>
                  </a:lnTo>
                  <a:lnTo>
                    <a:pt x="1514" y="3971"/>
                  </a:lnTo>
                  <a:lnTo>
                    <a:pt x="1552" y="4037"/>
                  </a:lnTo>
                  <a:lnTo>
                    <a:pt x="1593" y="4109"/>
                  </a:lnTo>
                  <a:lnTo>
                    <a:pt x="1635" y="4185"/>
                  </a:lnTo>
                  <a:lnTo>
                    <a:pt x="1667" y="4264"/>
                  </a:lnTo>
                  <a:lnTo>
                    <a:pt x="1687" y="4337"/>
                  </a:lnTo>
                  <a:lnTo>
                    <a:pt x="1694" y="4409"/>
                  </a:lnTo>
                  <a:lnTo>
                    <a:pt x="1808" y="4378"/>
                  </a:lnTo>
                  <a:lnTo>
                    <a:pt x="1946" y="4357"/>
                  </a:lnTo>
                  <a:lnTo>
                    <a:pt x="2102" y="4343"/>
                  </a:lnTo>
                  <a:lnTo>
                    <a:pt x="2267" y="4337"/>
                  </a:lnTo>
                  <a:lnTo>
                    <a:pt x="2440" y="4343"/>
                  </a:lnTo>
                  <a:lnTo>
                    <a:pt x="2627" y="4351"/>
                  </a:lnTo>
                  <a:lnTo>
                    <a:pt x="2820" y="4357"/>
                  </a:lnTo>
                  <a:lnTo>
                    <a:pt x="3021" y="4378"/>
                  </a:lnTo>
                  <a:lnTo>
                    <a:pt x="3415" y="4417"/>
                  </a:lnTo>
                  <a:lnTo>
                    <a:pt x="3795" y="4464"/>
                  </a:lnTo>
                  <a:lnTo>
                    <a:pt x="4134" y="4510"/>
                  </a:lnTo>
                  <a:lnTo>
                    <a:pt x="4421" y="4551"/>
                  </a:lnTo>
                  <a:lnTo>
                    <a:pt x="4220" y="4371"/>
                  </a:lnTo>
                  <a:lnTo>
                    <a:pt x="4003" y="4185"/>
                  </a:lnTo>
                  <a:lnTo>
                    <a:pt x="3767" y="3991"/>
                  </a:lnTo>
                  <a:lnTo>
                    <a:pt x="3543" y="3784"/>
                  </a:lnTo>
                  <a:lnTo>
                    <a:pt x="3436" y="3669"/>
                  </a:lnTo>
                  <a:lnTo>
                    <a:pt x="3335" y="3556"/>
                  </a:lnTo>
                  <a:lnTo>
                    <a:pt x="3242" y="3435"/>
                  </a:lnTo>
                  <a:lnTo>
                    <a:pt x="3163" y="3317"/>
                  </a:lnTo>
                  <a:lnTo>
                    <a:pt x="3128" y="3248"/>
                  </a:lnTo>
                  <a:lnTo>
                    <a:pt x="3101" y="3190"/>
                  </a:lnTo>
                  <a:lnTo>
                    <a:pt x="3073" y="3124"/>
                  </a:lnTo>
                  <a:lnTo>
                    <a:pt x="3056" y="3052"/>
                  </a:lnTo>
                  <a:lnTo>
                    <a:pt x="3035" y="2982"/>
                  </a:lnTo>
                  <a:lnTo>
                    <a:pt x="3021" y="2909"/>
                  </a:lnTo>
                  <a:lnTo>
                    <a:pt x="3015" y="2847"/>
                  </a:lnTo>
                  <a:lnTo>
                    <a:pt x="3007" y="2768"/>
                  </a:lnTo>
                  <a:lnTo>
                    <a:pt x="3015" y="2874"/>
                  </a:lnTo>
                  <a:lnTo>
                    <a:pt x="3028" y="2982"/>
                  </a:lnTo>
                  <a:lnTo>
                    <a:pt x="3042" y="3096"/>
                  </a:lnTo>
                  <a:lnTo>
                    <a:pt x="3056" y="3210"/>
                  </a:lnTo>
                  <a:lnTo>
                    <a:pt x="3073" y="3324"/>
                  </a:lnTo>
                  <a:lnTo>
                    <a:pt x="3087" y="3435"/>
                  </a:lnTo>
                  <a:lnTo>
                    <a:pt x="3101" y="3548"/>
                  </a:lnTo>
                  <a:lnTo>
                    <a:pt x="3101" y="3656"/>
                  </a:lnTo>
                  <a:lnTo>
                    <a:pt x="3056" y="3656"/>
                  </a:lnTo>
                  <a:lnTo>
                    <a:pt x="3001" y="3649"/>
                  </a:lnTo>
                  <a:lnTo>
                    <a:pt x="2955" y="3642"/>
                  </a:lnTo>
                  <a:lnTo>
                    <a:pt x="2907" y="3628"/>
                  </a:lnTo>
                  <a:lnTo>
                    <a:pt x="2814" y="3597"/>
                  </a:lnTo>
                  <a:lnTo>
                    <a:pt x="2727" y="3562"/>
                  </a:lnTo>
                  <a:lnTo>
                    <a:pt x="2641" y="3531"/>
                  </a:lnTo>
                  <a:lnTo>
                    <a:pt x="2548" y="3497"/>
                  </a:lnTo>
                  <a:lnTo>
                    <a:pt x="2499" y="3490"/>
                  </a:lnTo>
                  <a:lnTo>
                    <a:pt x="2454" y="3476"/>
                  </a:lnTo>
                  <a:lnTo>
                    <a:pt x="2402" y="3470"/>
                  </a:lnTo>
                  <a:lnTo>
                    <a:pt x="2354" y="3470"/>
                  </a:lnTo>
                  <a:lnTo>
                    <a:pt x="2319" y="3418"/>
                  </a:lnTo>
                  <a:lnTo>
                    <a:pt x="2295" y="3369"/>
                  </a:lnTo>
                  <a:lnTo>
                    <a:pt x="2254" y="3331"/>
                  </a:lnTo>
                  <a:lnTo>
                    <a:pt x="2212" y="3289"/>
                  </a:lnTo>
                  <a:lnTo>
                    <a:pt x="2126" y="3217"/>
                  </a:lnTo>
                  <a:lnTo>
                    <a:pt x="2033" y="3151"/>
                  </a:lnTo>
                  <a:lnTo>
                    <a:pt x="1829" y="3038"/>
                  </a:lnTo>
                  <a:lnTo>
                    <a:pt x="1615" y="2923"/>
                  </a:lnTo>
                  <a:lnTo>
                    <a:pt x="1507" y="2868"/>
                  </a:lnTo>
                  <a:lnTo>
                    <a:pt x="1407" y="2792"/>
                  </a:lnTo>
                  <a:lnTo>
                    <a:pt x="1365" y="2761"/>
                  </a:lnTo>
                  <a:lnTo>
                    <a:pt x="1321" y="2712"/>
                  </a:lnTo>
                  <a:lnTo>
                    <a:pt x="1279" y="2675"/>
                  </a:lnTo>
                  <a:lnTo>
                    <a:pt x="1241" y="2620"/>
                  </a:lnTo>
                  <a:lnTo>
                    <a:pt x="1206" y="2568"/>
                  </a:lnTo>
                  <a:lnTo>
                    <a:pt x="1172" y="2512"/>
                  </a:lnTo>
                  <a:lnTo>
                    <a:pt x="1148" y="2453"/>
                  </a:lnTo>
                  <a:lnTo>
                    <a:pt x="1127" y="2387"/>
                  </a:lnTo>
                  <a:lnTo>
                    <a:pt x="1106" y="2312"/>
                  </a:lnTo>
                  <a:lnTo>
                    <a:pt x="1092" y="2239"/>
                  </a:lnTo>
                  <a:lnTo>
                    <a:pt x="1086" y="2153"/>
                  </a:lnTo>
                  <a:lnTo>
                    <a:pt x="1079" y="2067"/>
                  </a:lnTo>
                  <a:lnTo>
                    <a:pt x="1155" y="2111"/>
                  </a:lnTo>
                  <a:lnTo>
                    <a:pt x="1213" y="2160"/>
                  </a:lnTo>
                  <a:lnTo>
                    <a:pt x="1265" y="2205"/>
                  </a:lnTo>
                  <a:lnTo>
                    <a:pt x="1321" y="2260"/>
                  </a:lnTo>
                  <a:lnTo>
                    <a:pt x="1365" y="2312"/>
                  </a:lnTo>
                  <a:lnTo>
                    <a:pt x="1407" y="2367"/>
                  </a:lnTo>
                  <a:lnTo>
                    <a:pt x="1448" y="2412"/>
                  </a:lnTo>
                  <a:lnTo>
                    <a:pt x="1480" y="2467"/>
                  </a:lnTo>
                  <a:lnTo>
                    <a:pt x="1535" y="2568"/>
                  </a:lnTo>
                  <a:lnTo>
                    <a:pt x="1580" y="2654"/>
                  </a:lnTo>
                  <a:lnTo>
                    <a:pt x="1607" y="2727"/>
                  </a:lnTo>
                  <a:lnTo>
                    <a:pt x="1621" y="2778"/>
                  </a:lnTo>
                  <a:lnTo>
                    <a:pt x="1635" y="2813"/>
                  </a:lnTo>
                  <a:lnTo>
                    <a:pt x="1635" y="2819"/>
                  </a:lnTo>
                  <a:lnTo>
                    <a:pt x="1635" y="2785"/>
                  </a:lnTo>
                  <a:lnTo>
                    <a:pt x="1628" y="2727"/>
                  </a:lnTo>
                  <a:lnTo>
                    <a:pt x="1615" y="2620"/>
                  </a:lnTo>
                  <a:lnTo>
                    <a:pt x="1607" y="2474"/>
                  </a:lnTo>
                  <a:lnTo>
                    <a:pt x="1601" y="2274"/>
                  </a:lnTo>
                  <a:lnTo>
                    <a:pt x="1601" y="2018"/>
                  </a:lnTo>
                  <a:lnTo>
                    <a:pt x="1653" y="2045"/>
                  </a:lnTo>
                  <a:lnTo>
                    <a:pt x="1714" y="2087"/>
                  </a:lnTo>
                  <a:lnTo>
                    <a:pt x="1788" y="2139"/>
                  </a:lnTo>
                  <a:lnTo>
                    <a:pt x="1874" y="2205"/>
                  </a:lnTo>
                  <a:lnTo>
                    <a:pt x="2060" y="2353"/>
                  </a:lnTo>
                  <a:lnTo>
                    <a:pt x="2261" y="2499"/>
                  </a:lnTo>
                  <a:lnTo>
                    <a:pt x="2361" y="2568"/>
                  </a:lnTo>
                  <a:lnTo>
                    <a:pt x="2462" y="2626"/>
                  </a:lnTo>
                  <a:lnTo>
                    <a:pt x="2554" y="2675"/>
                  </a:lnTo>
                  <a:lnTo>
                    <a:pt x="2641" y="2706"/>
                  </a:lnTo>
                  <a:lnTo>
                    <a:pt x="2686" y="2712"/>
                  </a:lnTo>
                  <a:lnTo>
                    <a:pt x="2727" y="2719"/>
                  </a:lnTo>
                  <a:lnTo>
                    <a:pt x="2768" y="2719"/>
                  </a:lnTo>
                  <a:lnTo>
                    <a:pt x="2800" y="2712"/>
                  </a:lnTo>
                  <a:lnTo>
                    <a:pt x="2834" y="2698"/>
                  </a:lnTo>
                  <a:lnTo>
                    <a:pt x="2869" y="2684"/>
                  </a:lnTo>
                  <a:lnTo>
                    <a:pt x="2894" y="2661"/>
                  </a:lnTo>
                  <a:lnTo>
                    <a:pt x="2914" y="2626"/>
                  </a:lnTo>
                  <a:lnTo>
                    <a:pt x="2914" y="2592"/>
                  </a:lnTo>
                  <a:lnTo>
                    <a:pt x="2900" y="2554"/>
                  </a:lnTo>
                  <a:lnTo>
                    <a:pt x="2880" y="2512"/>
                  </a:lnTo>
                  <a:lnTo>
                    <a:pt x="2855" y="2474"/>
                  </a:lnTo>
                  <a:lnTo>
                    <a:pt x="2814" y="2439"/>
                  </a:lnTo>
                  <a:lnTo>
                    <a:pt x="2776" y="2419"/>
                  </a:lnTo>
                  <a:lnTo>
                    <a:pt x="2734" y="2398"/>
                  </a:lnTo>
                  <a:lnTo>
                    <a:pt x="2682" y="2395"/>
                  </a:lnTo>
                  <a:lnTo>
                    <a:pt x="2620" y="2332"/>
                  </a:lnTo>
                  <a:lnTo>
                    <a:pt x="2575" y="2274"/>
                  </a:lnTo>
                  <a:lnTo>
                    <a:pt x="2526" y="2211"/>
                  </a:lnTo>
                  <a:lnTo>
                    <a:pt x="2489" y="2153"/>
                  </a:lnTo>
                  <a:lnTo>
                    <a:pt x="2462" y="2094"/>
                  </a:lnTo>
                  <a:lnTo>
                    <a:pt x="2433" y="2032"/>
                  </a:lnTo>
                  <a:lnTo>
                    <a:pt x="2405" y="1966"/>
                  </a:lnTo>
                  <a:lnTo>
                    <a:pt x="2396" y="1907"/>
                  </a:lnTo>
                  <a:lnTo>
                    <a:pt x="2368" y="1773"/>
                  </a:lnTo>
                  <a:lnTo>
                    <a:pt x="2354" y="1635"/>
                  </a:lnTo>
                  <a:lnTo>
                    <a:pt x="2354" y="1479"/>
                  </a:lnTo>
                  <a:lnTo>
                    <a:pt x="2354" y="1313"/>
                  </a:lnTo>
                  <a:lnTo>
                    <a:pt x="2212" y="1313"/>
                  </a:lnTo>
                  <a:lnTo>
                    <a:pt x="2209" y="1292"/>
                  </a:lnTo>
                  <a:lnTo>
                    <a:pt x="2202" y="1278"/>
                  </a:lnTo>
                  <a:lnTo>
                    <a:pt x="2195" y="1258"/>
                  </a:lnTo>
                  <a:lnTo>
                    <a:pt x="2181" y="1247"/>
                  </a:lnTo>
                  <a:lnTo>
                    <a:pt x="2168" y="1240"/>
                  </a:lnTo>
                  <a:lnTo>
                    <a:pt x="2154" y="1226"/>
                  </a:lnTo>
                  <a:lnTo>
                    <a:pt x="2133" y="1220"/>
                  </a:lnTo>
                  <a:lnTo>
                    <a:pt x="2116" y="1220"/>
                  </a:lnTo>
                  <a:lnTo>
                    <a:pt x="2094" y="1164"/>
                  </a:lnTo>
                  <a:lnTo>
                    <a:pt x="2060" y="1105"/>
                  </a:lnTo>
                  <a:lnTo>
                    <a:pt x="2022" y="1047"/>
                  </a:lnTo>
                  <a:lnTo>
                    <a:pt x="1973" y="984"/>
                  </a:lnTo>
                  <a:lnTo>
                    <a:pt x="1932" y="919"/>
                  </a:lnTo>
                  <a:lnTo>
                    <a:pt x="1895" y="860"/>
                  </a:lnTo>
                  <a:lnTo>
                    <a:pt x="1860" y="805"/>
                  </a:lnTo>
                  <a:lnTo>
                    <a:pt x="1832" y="746"/>
                  </a:lnTo>
                  <a:lnTo>
                    <a:pt x="1832" y="791"/>
                  </a:lnTo>
                  <a:lnTo>
                    <a:pt x="1839" y="860"/>
                  </a:lnTo>
                  <a:lnTo>
                    <a:pt x="1846" y="926"/>
                  </a:lnTo>
                  <a:lnTo>
                    <a:pt x="1852" y="1005"/>
                  </a:lnTo>
                  <a:lnTo>
                    <a:pt x="1852" y="1085"/>
                  </a:lnTo>
                  <a:lnTo>
                    <a:pt x="1852" y="1161"/>
                  </a:lnTo>
                  <a:lnTo>
                    <a:pt x="1846" y="1220"/>
                  </a:lnTo>
                  <a:lnTo>
                    <a:pt x="1832" y="1264"/>
                  </a:lnTo>
                  <a:lnTo>
                    <a:pt x="1788" y="1264"/>
                  </a:lnTo>
                  <a:lnTo>
                    <a:pt x="1788" y="1358"/>
                  </a:lnTo>
                  <a:lnTo>
                    <a:pt x="1739" y="1406"/>
                  </a:lnTo>
                  <a:lnTo>
                    <a:pt x="1680" y="1440"/>
                  </a:lnTo>
                  <a:lnTo>
                    <a:pt x="1615" y="1465"/>
                  </a:lnTo>
                  <a:lnTo>
                    <a:pt x="1552" y="1486"/>
                  </a:lnTo>
                  <a:lnTo>
                    <a:pt x="1486" y="1500"/>
                  </a:lnTo>
                  <a:lnTo>
                    <a:pt x="1420" y="1506"/>
                  </a:lnTo>
                  <a:lnTo>
                    <a:pt x="1359" y="1506"/>
                  </a:lnTo>
                  <a:lnTo>
                    <a:pt x="1293" y="1506"/>
                  </a:lnTo>
                  <a:lnTo>
                    <a:pt x="1227" y="1492"/>
                  </a:lnTo>
                  <a:lnTo>
                    <a:pt x="1169" y="1479"/>
                  </a:lnTo>
                  <a:lnTo>
                    <a:pt x="1100" y="1465"/>
                  </a:lnTo>
                  <a:lnTo>
                    <a:pt x="1040" y="1440"/>
                  </a:lnTo>
                  <a:lnTo>
                    <a:pt x="975" y="1413"/>
                  </a:lnTo>
                  <a:lnTo>
                    <a:pt x="913" y="1385"/>
                  </a:lnTo>
                  <a:lnTo>
                    <a:pt x="854" y="1351"/>
                  </a:lnTo>
                  <a:lnTo>
                    <a:pt x="798" y="1313"/>
                  </a:lnTo>
                  <a:lnTo>
                    <a:pt x="740" y="1272"/>
                  </a:lnTo>
                  <a:lnTo>
                    <a:pt x="688" y="1226"/>
                  </a:lnTo>
                  <a:lnTo>
                    <a:pt x="633" y="1178"/>
                  </a:lnTo>
                  <a:lnTo>
                    <a:pt x="588" y="1134"/>
                  </a:lnTo>
                  <a:lnTo>
                    <a:pt x="539" y="1077"/>
                  </a:lnTo>
                  <a:lnTo>
                    <a:pt x="495" y="1019"/>
                  </a:lnTo>
                  <a:lnTo>
                    <a:pt x="453" y="967"/>
                  </a:lnTo>
                  <a:lnTo>
                    <a:pt x="412" y="905"/>
                  </a:lnTo>
                  <a:lnTo>
                    <a:pt x="380" y="846"/>
                  </a:lnTo>
                  <a:lnTo>
                    <a:pt x="346" y="784"/>
                  </a:lnTo>
                  <a:lnTo>
                    <a:pt x="319" y="719"/>
                  </a:lnTo>
                  <a:lnTo>
                    <a:pt x="294" y="653"/>
                  </a:lnTo>
                  <a:lnTo>
                    <a:pt x="273" y="590"/>
                  </a:lnTo>
                  <a:lnTo>
                    <a:pt x="259" y="524"/>
                  </a:lnTo>
                  <a:lnTo>
                    <a:pt x="245" y="460"/>
                  </a:lnTo>
                  <a:lnTo>
                    <a:pt x="239" y="394"/>
                  </a:lnTo>
                  <a:lnTo>
                    <a:pt x="239" y="325"/>
                  </a:lnTo>
                  <a:lnTo>
                    <a:pt x="218" y="317"/>
                  </a:lnTo>
                  <a:lnTo>
                    <a:pt x="201" y="300"/>
                  </a:lnTo>
                  <a:lnTo>
                    <a:pt x="180" y="273"/>
                  </a:lnTo>
                  <a:lnTo>
                    <a:pt x="152" y="231"/>
                  </a:lnTo>
                  <a:lnTo>
                    <a:pt x="124" y="186"/>
                  </a:lnTo>
                  <a:lnTo>
                    <a:pt x="94" y="124"/>
                  </a:lnTo>
                  <a:lnTo>
                    <a:pt x="52" y="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8266" name="Freeform 74"/>
            <p:cNvSpPr>
              <a:spLocks noEditPoints="1"/>
            </p:cNvSpPr>
            <p:nvPr/>
          </p:nvSpPr>
          <p:spPr bwMode="auto">
            <a:xfrm>
              <a:off x="2461" y="1884"/>
              <a:ext cx="217" cy="45"/>
            </a:xfrm>
            <a:custGeom>
              <a:avLst/>
              <a:gdLst/>
              <a:ahLst/>
              <a:cxnLst>
                <a:cxn ang="0">
                  <a:pos x="1192" y="21"/>
                </a:cxn>
                <a:cxn ang="0">
                  <a:pos x="1227" y="35"/>
                </a:cxn>
                <a:cxn ang="0">
                  <a:pos x="1258" y="46"/>
                </a:cxn>
                <a:cxn ang="0">
                  <a:pos x="1293" y="60"/>
                </a:cxn>
                <a:cxn ang="0">
                  <a:pos x="1272" y="187"/>
                </a:cxn>
                <a:cxn ang="0">
                  <a:pos x="1235" y="167"/>
                </a:cxn>
                <a:cxn ang="0">
                  <a:pos x="1200" y="153"/>
                </a:cxn>
                <a:cxn ang="0">
                  <a:pos x="1155" y="146"/>
                </a:cxn>
                <a:cxn ang="0">
                  <a:pos x="1114" y="139"/>
                </a:cxn>
                <a:cxn ang="0">
                  <a:pos x="1158" y="52"/>
                </a:cxn>
                <a:cxn ang="0">
                  <a:pos x="1165" y="46"/>
                </a:cxn>
                <a:cxn ang="0">
                  <a:pos x="1165" y="35"/>
                </a:cxn>
                <a:cxn ang="0">
                  <a:pos x="1172" y="28"/>
                </a:cxn>
                <a:cxn ang="0">
                  <a:pos x="1172" y="14"/>
                </a:cxn>
                <a:cxn ang="0">
                  <a:pos x="460" y="260"/>
                </a:cxn>
                <a:cxn ang="0">
                  <a:pos x="440" y="260"/>
                </a:cxn>
                <a:cxn ang="0">
                  <a:pos x="418" y="253"/>
                </a:cxn>
                <a:cxn ang="0">
                  <a:pos x="405" y="253"/>
                </a:cxn>
                <a:cxn ang="0">
                  <a:pos x="388" y="239"/>
                </a:cxn>
                <a:cxn ang="0">
                  <a:pos x="394" y="239"/>
                </a:cxn>
                <a:cxn ang="0">
                  <a:pos x="412" y="246"/>
                </a:cxn>
                <a:cxn ang="0">
                  <a:pos x="432" y="253"/>
                </a:cxn>
                <a:cxn ang="0">
                  <a:pos x="453" y="260"/>
                </a:cxn>
                <a:cxn ang="0">
                  <a:pos x="294" y="201"/>
                </a:cxn>
                <a:cxn ang="0">
                  <a:pos x="245" y="194"/>
                </a:cxn>
                <a:cxn ang="0">
                  <a:pos x="193" y="187"/>
                </a:cxn>
                <a:cxn ang="0">
                  <a:pos x="146" y="167"/>
                </a:cxn>
                <a:cxn ang="0">
                  <a:pos x="100" y="129"/>
                </a:cxn>
                <a:cxn ang="0">
                  <a:pos x="72" y="94"/>
                </a:cxn>
                <a:cxn ang="0">
                  <a:pos x="45" y="66"/>
                </a:cxn>
                <a:cxn ang="0">
                  <a:pos x="17" y="35"/>
                </a:cxn>
                <a:cxn ang="0">
                  <a:pos x="0" y="0"/>
                </a:cxn>
                <a:cxn ang="0">
                  <a:pos x="66" y="60"/>
                </a:cxn>
                <a:cxn ang="0">
                  <a:pos x="138" y="115"/>
                </a:cxn>
                <a:cxn ang="0">
                  <a:pos x="218" y="159"/>
                </a:cxn>
                <a:cxn ang="0">
                  <a:pos x="294" y="201"/>
                </a:cxn>
              </a:cxnLst>
              <a:rect l="0" t="0" r="r" b="b"/>
              <a:pathLst>
                <a:path w="1307" h="267">
                  <a:moveTo>
                    <a:pt x="1172" y="14"/>
                  </a:moveTo>
                  <a:lnTo>
                    <a:pt x="1192" y="21"/>
                  </a:lnTo>
                  <a:lnTo>
                    <a:pt x="1206" y="28"/>
                  </a:lnTo>
                  <a:lnTo>
                    <a:pt x="1227" y="35"/>
                  </a:lnTo>
                  <a:lnTo>
                    <a:pt x="1248" y="42"/>
                  </a:lnTo>
                  <a:lnTo>
                    <a:pt x="1258" y="46"/>
                  </a:lnTo>
                  <a:lnTo>
                    <a:pt x="1279" y="52"/>
                  </a:lnTo>
                  <a:lnTo>
                    <a:pt x="1293" y="60"/>
                  </a:lnTo>
                  <a:lnTo>
                    <a:pt x="1307" y="73"/>
                  </a:lnTo>
                  <a:lnTo>
                    <a:pt x="1272" y="187"/>
                  </a:lnTo>
                  <a:lnTo>
                    <a:pt x="1255" y="173"/>
                  </a:lnTo>
                  <a:lnTo>
                    <a:pt x="1235" y="167"/>
                  </a:lnTo>
                  <a:lnTo>
                    <a:pt x="1221" y="159"/>
                  </a:lnTo>
                  <a:lnTo>
                    <a:pt x="1200" y="153"/>
                  </a:lnTo>
                  <a:lnTo>
                    <a:pt x="1172" y="146"/>
                  </a:lnTo>
                  <a:lnTo>
                    <a:pt x="1155" y="146"/>
                  </a:lnTo>
                  <a:lnTo>
                    <a:pt x="1134" y="139"/>
                  </a:lnTo>
                  <a:lnTo>
                    <a:pt x="1114" y="139"/>
                  </a:lnTo>
                  <a:lnTo>
                    <a:pt x="1114" y="52"/>
                  </a:lnTo>
                  <a:lnTo>
                    <a:pt x="1158" y="52"/>
                  </a:lnTo>
                  <a:lnTo>
                    <a:pt x="1158" y="46"/>
                  </a:lnTo>
                  <a:lnTo>
                    <a:pt x="1165" y="46"/>
                  </a:lnTo>
                  <a:lnTo>
                    <a:pt x="1165" y="42"/>
                  </a:lnTo>
                  <a:lnTo>
                    <a:pt x="1165" y="35"/>
                  </a:lnTo>
                  <a:lnTo>
                    <a:pt x="1165" y="28"/>
                  </a:lnTo>
                  <a:lnTo>
                    <a:pt x="1172" y="28"/>
                  </a:lnTo>
                  <a:lnTo>
                    <a:pt x="1172" y="21"/>
                  </a:lnTo>
                  <a:lnTo>
                    <a:pt x="1172" y="14"/>
                  </a:lnTo>
                  <a:close/>
                  <a:moveTo>
                    <a:pt x="467" y="267"/>
                  </a:moveTo>
                  <a:lnTo>
                    <a:pt x="460" y="260"/>
                  </a:lnTo>
                  <a:lnTo>
                    <a:pt x="446" y="260"/>
                  </a:lnTo>
                  <a:lnTo>
                    <a:pt x="440" y="260"/>
                  </a:lnTo>
                  <a:lnTo>
                    <a:pt x="432" y="260"/>
                  </a:lnTo>
                  <a:lnTo>
                    <a:pt x="418" y="253"/>
                  </a:lnTo>
                  <a:lnTo>
                    <a:pt x="412" y="253"/>
                  </a:lnTo>
                  <a:lnTo>
                    <a:pt x="405" y="253"/>
                  </a:lnTo>
                  <a:lnTo>
                    <a:pt x="394" y="246"/>
                  </a:lnTo>
                  <a:lnTo>
                    <a:pt x="388" y="239"/>
                  </a:lnTo>
                  <a:lnTo>
                    <a:pt x="380" y="233"/>
                  </a:lnTo>
                  <a:lnTo>
                    <a:pt x="394" y="239"/>
                  </a:lnTo>
                  <a:lnTo>
                    <a:pt x="397" y="246"/>
                  </a:lnTo>
                  <a:lnTo>
                    <a:pt x="412" y="246"/>
                  </a:lnTo>
                  <a:lnTo>
                    <a:pt x="426" y="253"/>
                  </a:lnTo>
                  <a:lnTo>
                    <a:pt x="432" y="253"/>
                  </a:lnTo>
                  <a:lnTo>
                    <a:pt x="446" y="260"/>
                  </a:lnTo>
                  <a:lnTo>
                    <a:pt x="453" y="260"/>
                  </a:lnTo>
                  <a:lnTo>
                    <a:pt x="467" y="267"/>
                  </a:lnTo>
                  <a:close/>
                  <a:moveTo>
                    <a:pt x="294" y="201"/>
                  </a:moveTo>
                  <a:lnTo>
                    <a:pt x="267" y="201"/>
                  </a:lnTo>
                  <a:lnTo>
                    <a:pt x="245" y="194"/>
                  </a:lnTo>
                  <a:lnTo>
                    <a:pt x="218" y="194"/>
                  </a:lnTo>
                  <a:lnTo>
                    <a:pt x="193" y="187"/>
                  </a:lnTo>
                  <a:lnTo>
                    <a:pt x="166" y="181"/>
                  </a:lnTo>
                  <a:lnTo>
                    <a:pt x="146" y="167"/>
                  </a:lnTo>
                  <a:lnTo>
                    <a:pt x="124" y="153"/>
                  </a:lnTo>
                  <a:lnTo>
                    <a:pt x="100" y="129"/>
                  </a:lnTo>
                  <a:lnTo>
                    <a:pt x="86" y="115"/>
                  </a:lnTo>
                  <a:lnTo>
                    <a:pt x="72" y="94"/>
                  </a:lnTo>
                  <a:lnTo>
                    <a:pt x="59" y="80"/>
                  </a:lnTo>
                  <a:lnTo>
                    <a:pt x="45" y="66"/>
                  </a:lnTo>
                  <a:lnTo>
                    <a:pt x="31" y="46"/>
                  </a:lnTo>
                  <a:lnTo>
                    <a:pt x="17" y="35"/>
                  </a:lnTo>
                  <a:lnTo>
                    <a:pt x="14" y="21"/>
                  </a:lnTo>
                  <a:lnTo>
                    <a:pt x="0" y="0"/>
                  </a:lnTo>
                  <a:lnTo>
                    <a:pt x="31" y="35"/>
                  </a:lnTo>
                  <a:lnTo>
                    <a:pt x="66" y="60"/>
                  </a:lnTo>
                  <a:lnTo>
                    <a:pt x="107" y="87"/>
                  </a:lnTo>
                  <a:lnTo>
                    <a:pt x="138" y="115"/>
                  </a:lnTo>
                  <a:lnTo>
                    <a:pt x="180" y="135"/>
                  </a:lnTo>
                  <a:lnTo>
                    <a:pt x="218" y="159"/>
                  </a:lnTo>
                  <a:lnTo>
                    <a:pt x="253" y="181"/>
                  </a:lnTo>
                  <a:lnTo>
                    <a:pt x="294" y="201"/>
                  </a:lnTo>
                  <a:close/>
                </a:path>
              </a:pathLst>
            </a:custGeom>
            <a:solidFill>
              <a:srgbClr val="E5B27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8267" name="Freeform 75"/>
            <p:cNvSpPr>
              <a:spLocks/>
            </p:cNvSpPr>
            <p:nvPr/>
          </p:nvSpPr>
          <p:spPr bwMode="auto">
            <a:xfrm>
              <a:off x="2348" y="1682"/>
              <a:ext cx="686" cy="714"/>
            </a:xfrm>
            <a:custGeom>
              <a:avLst/>
              <a:gdLst/>
              <a:ahLst/>
              <a:cxnLst>
                <a:cxn ang="0">
                  <a:pos x="481" y="1146"/>
                </a:cxn>
                <a:cxn ang="0">
                  <a:pos x="595" y="1341"/>
                </a:cxn>
                <a:cxn ang="0">
                  <a:pos x="820" y="1558"/>
                </a:cxn>
                <a:cxn ang="0">
                  <a:pos x="1134" y="1627"/>
                </a:cxn>
                <a:cxn ang="0">
                  <a:pos x="1334" y="1551"/>
                </a:cxn>
                <a:cxn ang="0">
                  <a:pos x="1514" y="1492"/>
                </a:cxn>
                <a:cxn ang="0">
                  <a:pos x="1687" y="1434"/>
                </a:cxn>
                <a:cxn ang="0">
                  <a:pos x="1839" y="1492"/>
                </a:cxn>
                <a:cxn ang="0">
                  <a:pos x="1932" y="1652"/>
                </a:cxn>
                <a:cxn ang="0">
                  <a:pos x="2015" y="1973"/>
                </a:cxn>
                <a:cxn ang="0">
                  <a:pos x="2195" y="2246"/>
                </a:cxn>
                <a:cxn ang="0">
                  <a:pos x="2448" y="2433"/>
                </a:cxn>
                <a:cxn ang="0">
                  <a:pos x="2655" y="2474"/>
                </a:cxn>
                <a:cxn ang="0">
                  <a:pos x="2762" y="2474"/>
                </a:cxn>
                <a:cxn ang="0">
                  <a:pos x="2814" y="2439"/>
                </a:cxn>
                <a:cxn ang="0">
                  <a:pos x="2900" y="2554"/>
                </a:cxn>
                <a:cxn ang="0">
                  <a:pos x="2869" y="2684"/>
                </a:cxn>
                <a:cxn ang="0">
                  <a:pos x="2686" y="2712"/>
                </a:cxn>
                <a:cxn ang="0">
                  <a:pos x="2261" y="2499"/>
                </a:cxn>
                <a:cxn ang="0">
                  <a:pos x="1653" y="2045"/>
                </a:cxn>
                <a:cxn ang="0">
                  <a:pos x="1628" y="2727"/>
                </a:cxn>
                <a:cxn ang="0">
                  <a:pos x="1607" y="2727"/>
                </a:cxn>
                <a:cxn ang="0">
                  <a:pos x="1407" y="2367"/>
                </a:cxn>
                <a:cxn ang="0">
                  <a:pos x="1155" y="2111"/>
                </a:cxn>
                <a:cxn ang="0">
                  <a:pos x="1127" y="2387"/>
                </a:cxn>
                <a:cxn ang="0">
                  <a:pos x="1279" y="2675"/>
                </a:cxn>
                <a:cxn ang="0">
                  <a:pos x="1615" y="2923"/>
                </a:cxn>
                <a:cxn ang="0">
                  <a:pos x="2254" y="3331"/>
                </a:cxn>
                <a:cxn ang="0">
                  <a:pos x="2454" y="3476"/>
                </a:cxn>
                <a:cxn ang="0">
                  <a:pos x="2814" y="3597"/>
                </a:cxn>
                <a:cxn ang="0">
                  <a:pos x="3101" y="3656"/>
                </a:cxn>
                <a:cxn ang="0">
                  <a:pos x="3042" y="3096"/>
                </a:cxn>
                <a:cxn ang="0">
                  <a:pos x="3015" y="2882"/>
                </a:cxn>
                <a:cxn ang="0">
                  <a:pos x="3166" y="3324"/>
                </a:cxn>
                <a:cxn ang="0">
                  <a:pos x="3554" y="3798"/>
                </a:cxn>
                <a:cxn ang="0">
                  <a:pos x="4110" y="4278"/>
                </a:cxn>
                <a:cxn ang="0">
                  <a:pos x="3574" y="4244"/>
                </a:cxn>
                <a:cxn ang="0">
                  <a:pos x="2807" y="4071"/>
                </a:cxn>
                <a:cxn ang="0">
                  <a:pos x="1987" y="3704"/>
                </a:cxn>
                <a:cxn ang="0">
                  <a:pos x="1714" y="3591"/>
                </a:cxn>
                <a:cxn ang="0">
                  <a:pos x="1607" y="3441"/>
                </a:cxn>
                <a:cxn ang="0">
                  <a:pos x="1365" y="3116"/>
                </a:cxn>
                <a:cxn ang="0">
                  <a:pos x="968" y="2367"/>
                </a:cxn>
                <a:cxn ang="0">
                  <a:pos x="574" y="1593"/>
                </a:cxn>
                <a:cxn ang="0">
                  <a:pos x="360" y="1119"/>
                </a:cxn>
                <a:cxn ang="0">
                  <a:pos x="325" y="878"/>
                </a:cxn>
                <a:cxn ang="0">
                  <a:pos x="273" y="753"/>
                </a:cxn>
                <a:cxn ang="0">
                  <a:pos x="201" y="497"/>
                </a:cxn>
                <a:cxn ang="0">
                  <a:pos x="21" y="186"/>
                </a:cxn>
                <a:cxn ang="0">
                  <a:pos x="8" y="72"/>
                </a:cxn>
                <a:cxn ang="0">
                  <a:pos x="94" y="124"/>
                </a:cxn>
                <a:cxn ang="0">
                  <a:pos x="218" y="317"/>
                </a:cxn>
                <a:cxn ang="0">
                  <a:pos x="280" y="618"/>
                </a:cxn>
              </a:cxnLst>
              <a:rect l="0" t="0" r="r" b="b"/>
              <a:pathLst>
                <a:path w="4113" h="4285">
                  <a:moveTo>
                    <a:pt x="408" y="892"/>
                  </a:moveTo>
                  <a:lnTo>
                    <a:pt x="426" y="961"/>
                  </a:lnTo>
                  <a:lnTo>
                    <a:pt x="446" y="1019"/>
                  </a:lnTo>
                  <a:lnTo>
                    <a:pt x="460" y="1085"/>
                  </a:lnTo>
                  <a:lnTo>
                    <a:pt x="481" y="1146"/>
                  </a:lnTo>
                  <a:lnTo>
                    <a:pt x="501" y="1206"/>
                  </a:lnTo>
                  <a:lnTo>
                    <a:pt x="533" y="1264"/>
                  </a:lnTo>
                  <a:lnTo>
                    <a:pt x="553" y="1292"/>
                  </a:lnTo>
                  <a:lnTo>
                    <a:pt x="574" y="1319"/>
                  </a:lnTo>
                  <a:lnTo>
                    <a:pt x="595" y="1341"/>
                  </a:lnTo>
                  <a:lnTo>
                    <a:pt x="625" y="1358"/>
                  </a:lnTo>
                  <a:lnTo>
                    <a:pt x="660" y="1420"/>
                  </a:lnTo>
                  <a:lnTo>
                    <a:pt x="705" y="1472"/>
                  </a:lnTo>
                  <a:lnTo>
                    <a:pt x="760" y="1520"/>
                  </a:lnTo>
                  <a:lnTo>
                    <a:pt x="820" y="1558"/>
                  </a:lnTo>
                  <a:lnTo>
                    <a:pt x="881" y="1593"/>
                  </a:lnTo>
                  <a:lnTo>
                    <a:pt x="947" y="1621"/>
                  </a:lnTo>
                  <a:lnTo>
                    <a:pt x="1020" y="1635"/>
                  </a:lnTo>
                  <a:lnTo>
                    <a:pt x="1092" y="1627"/>
                  </a:lnTo>
                  <a:lnTo>
                    <a:pt x="1134" y="1627"/>
                  </a:lnTo>
                  <a:lnTo>
                    <a:pt x="1178" y="1613"/>
                  </a:lnTo>
                  <a:lnTo>
                    <a:pt x="1221" y="1607"/>
                  </a:lnTo>
                  <a:lnTo>
                    <a:pt x="1262" y="1586"/>
                  </a:lnTo>
                  <a:lnTo>
                    <a:pt x="1299" y="1572"/>
                  </a:lnTo>
                  <a:lnTo>
                    <a:pt x="1334" y="1551"/>
                  </a:lnTo>
                  <a:lnTo>
                    <a:pt x="1373" y="1534"/>
                  </a:lnTo>
                  <a:lnTo>
                    <a:pt x="1407" y="1506"/>
                  </a:lnTo>
                  <a:lnTo>
                    <a:pt x="1442" y="1506"/>
                  </a:lnTo>
                  <a:lnTo>
                    <a:pt x="1480" y="1500"/>
                  </a:lnTo>
                  <a:lnTo>
                    <a:pt x="1514" y="1492"/>
                  </a:lnTo>
                  <a:lnTo>
                    <a:pt x="1549" y="1486"/>
                  </a:lnTo>
                  <a:lnTo>
                    <a:pt x="1580" y="1472"/>
                  </a:lnTo>
                  <a:lnTo>
                    <a:pt x="1621" y="1465"/>
                  </a:lnTo>
                  <a:lnTo>
                    <a:pt x="1653" y="1451"/>
                  </a:lnTo>
                  <a:lnTo>
                    <a:pt x="1687" y="1434"/>
                  </a:lnTo>
                  <a:lnTo>
                    <a:pt x="1722" y="1445"/>
                  </a:lnTo>
                  <a:lnTo>
                    <a:pt x="1745" y="1458"/>
                  </a:lnTo>
                  <a:lnTo>
                    <a:pt x="1780" y="1472"/>
                  </a:lnTo>
                  <a:lnTo>
                    <a:pt x="1808" y="1479"/>
                  </a:lnTo>
                  <a:lnTo>
                    <a:pt x="1839" y="1492"/>
                  </a:lnTo>
                  <a:lnTo>
                    <a:pt x="1866" y="1500"/>
                  </a:lnTo>
                  <a:lnTo>
                    <a:pt x="1901" y="1506"/>
                  </a:lnTo>
                  <a:lnTo>
                    <a:pt x="1932" y="1514"/>
                  </a:lnTo>
                  <a:lnTo>
                    <a:pt x="1932" y="1586"/>
                  </a:lnTo>
                  <a:lnTo>
                    <a:pt x="1932" y="1652"/>
                  </a:lnTo>
                  <a:lnTo>
                    <a:pt x="1939" y="1721"/>
                  </a:lnTo>
                  <a:lnTo>
                    <a:pt x="1953" y="1786"/>
                  </a:lnTo>
                  <a:lnTo>
                    <a:pt x="1967" y="1852"/>
                  </a:lnTo>
                  <a:lnTo>
                    <a:pt x="1987" y="1914"/>
                  </a:lnTo>
                  <a:lnTo>
                    <a:pt x="2015" y="1973"/>
                  </a:lnTo>
                  <a:lnTo>
                    <a:pt x="2039" y="2032"/>
                  </a:lnTo>
                  <a:lnTo>
                    <a:pt x="2074" y="2094"/>
                  </a:lnTo>
                  <a:lnTo>
                    <a:pt x="2108" y="2145"/>
                  </a:lnTo>
                  <a:lnTo>
                    <a:pt x="2146" y="2201"/>
                  </a:lnTo>
                  <a:lnTo>
                    <a:pt x="2195" y="2246"/>
                  </a:lnTo>
                  <a:lnTo>
                    <a:pt x="2240" y="2295"/>
                  </a:lnTo>
                  <a:lnTo>
                    <a:pt x="2295" y="2332"/>
                  </a:lnTo>
                  <a:lnTo>
                    <a:pt x="2354" y="2373"/>
                  </a:lnTo>
                  <a:lnTo>
                    <a:pt x="2413" y="2405"/>
                  </a:lnTo>
                  <a:lnTo>
                    <a:pt x="2448" y="2433"/>
                  </a:lnTo>
                  <a:lnTo>
                    <a:pt x="2482" y="2447"/>
                  </a:lnTo>
                  <a:lnTo>
                    <a:pt x="2520" y="2460"/>
                  </a:lnTo>
                  <a:lnTo>
                    <a:pt x="2568" y="2460"/>
                  </a:lnTo>
                  <a:lnTo>
                    <a:pt x="2613" y="2467"/>
                  </a:lnTo>
                  <a:lnTo>
                    <a:pt x="2655" y="2474"/>
                  </a:lnTo>
                  <a:lnTo>
                    <a:pt x="2699" y="2488"/>
                  </a:lnTo>
                  <a:lnTo>
                    <a:pt x="2734" y="2505"/>
                  </a:lnTo>
                  <a:lnTo>
                    <a:pt x="2741" y="2491"/>
                  </a:lnTo>
                  <a:lnTo>
                    <a:pt x="2748" y="2481"/>
                  </a:lnTo>
                  <a:lnTo>
                    <a:pt x="2762" y="2474"/>
                  </a:lnTo>
                  <a:lnTo>
                    <a:pt x="2768" y="2467"/>
                  </a:lnTo>
                  <a:lnTo>
                    <a:pt x="2782" y="2460"/>
                  </a:lnTo>
                  <a:lnTo>
                    <a:pt x="2786" y="2453"/>
                  </a:lnTo>
                  <a:lnTo>
                    <a:pt x="2800" y="2447"/>
                  </a:lnTo>
                  <a:lnTo>
                    <a:pt x="2814" y="2439"/>
                  </a:lnTo>
                  <a:lnTo>
                    <a:pt x="2834" y="2460"/>
                  </a:lnTo>
                  <a:lnTo>
                    <a:pt x="2855" y="2481"/>
                  </a:lnTo>
                  <a:lnTo>
                    <a:pt x="2876" y="2505"/>
                  </a:lnTo>
                  <a:lnTo>
                    <a:pt x="2886" y="2533"/>
                  </a:lnTo>
                  <a:lnTo>
                    <a:pt x="2900" y="2554"/>
                  </a:lnTo>
                  <a:lnTo>
                    <a:pt x="2907" y="2581"/>
                  </a:lnTo>
                  <a:lnTo>
                    <a:pt x="2914" y="2606"/>
                  </a:lnTo>
                  <a:lnTo>
                    <a:pt x="2914" y="2626"/>
                  </a:lnTo>
                  <a:lnTo>
                    <a:pt x="2894" y="2661"/>
                  </a:lnTo>
                  <a:lnTo>
                    <a:pt x="2869" y="2684"/>
                  </a:lnTo>
                  <a:lnTo>
                    <a:pt x="2834" y="2698"/>
                  </a:lnTo>
                  <a:lnTo>
                    <a:pt x="2800" y="2712"/>
                  </a:lnTo>
                  <a:lnTo>
                    <a:pt x="2768" y="2719"/>
                  </a:lnTo>
                  <a:lnTo>
                    <a:pt x="2727" y="2719"/>
                  </a:lnTo>
                  <a:lnTo>
                    <a:pt x="2686" y="2712"/>
                  </a:lnTo>
                  <a:lnTo>
                    <a:pt x="2641" y="2706"/>
                  </a:lnTo>
                  <a:lnTo>
                    <a:pt x="2554" y="2675"/>
                  </a:lnTo>
                  <a:lnTo>
                    <a:pt x="2462" y="2626"/>
                  </a:lnTo>
                  <a:lnTo>
                    <a:pt x="2361" y="2568"/>
                  </a:lnTo>
                  <a:lnTo>
                    <a:pt x="2261" y="2499"/>
                  </a:lnTo>
                  <a:lnTo>
                    <a:pt x="2060" y="2353"/>
                  </a:lnTo>
                  <a:lnTo>
                    <a:pt x="1874" y="2205"/>
                  </a:lnTo>
                  <a:lnTo>
                    <a:pt x="1788" y="2139"/>
                  </a:lnTo>
                  <a:lnTo>
                    <a:pt x="1714" y="2087"/>
                  </a:lnTo>
                  <a:lnTo>
                    <a:pt x="1653" y="2045"/>
                  </a:lnTo>
                  <a:lnTo>
                    <a:pt x="1601" y="2018"/>
                  </a:lnTo>
                  <a:lnTo>
                    <a:pt x="1601" y="2274"/>
                  </a:lnTo>
                  <a:lnTo>
                    <a:pt x="1607" y="2474"/>
                  </a:lnTo>
                  <a:lnTo>
                    <a:pt x="1615" y="2620"/>
                  </a:lnTo>
                  <a:lnTo>
                    <a:pt x="1628" y="2727"/>
                  </a:lnTo>
                  <a:lnTo>
                    <a:pt x="1635" y="2785"/>
                  </a:lnTo>
                  <a:lnTo>
                    <a:pt x="1635" y="2819"/>
                  </a:lnTo>
                  <a:lnTo>
                    <a:pt x="1635" y="2813"/>
                  </a:lnTo>
                  <a:lnTo>
                    <a:pt x="1621" y="2778"/>
                  </a:lnTo>
                  <a:lnTo>
                    <a:pt x="1607" y="2727"/>
                  </a:lnTo>
                  <a:lnTo>
                    <a:pt x="1580" y="2654"/>
                  </a:lnTo>
                  <a:lnTo>
                    <a:pt x="1535" y="2568"/>
                  </a:lnTo>
                  <a:lnTo>
                    <a:pt x="1480" y="2467"/>
                  </a:lnTo>
                  <a:lnTo>
                    <a:pt x="1448" y="2412"/>
                  </a:lnTo>
                  <a:lnTo>
                    <a:pt x="1407" y="2367"/>
                  </a:lnTo>
                  <a:lnTo>
                    <a:pt x="1365" y="2312"/>
                  </a:lnTo>
                  <a:lnTo>
                    <a:pt x="1321" y="2260"/>
                  </a:lnTo>
                  <a:lnTo>
                    <a:pt x="1265" y="2205"/>
                  </a:lnTo>
                  <a:lnTo>
                    <a:pt x="1213" y="2160"/>
                  </a:lnTo>
                  <a:lnTo>
                    <a:pt x="1155" y="2111"/>
                  </a:lnTo>
                  <a:lnTo>
                    <a:pt x="1079" y="2067"/>
                  </a:lnTo>
                  <a:lnTo>
                    <a:pt x="1086" y="2153"/>
                  </a:lnTo>
                  <a:lnTo>
                    <a:pt x="1092" y="2239"/>
                  </a:lnTo>
                  <a:lnTo>
                    <a:pt x="1106" y="2312"/>
                  </a:lnTo>
                  <a:lnTo>
                    <a:pt x="1127" y="2387"/>
                  </a:lnTo>
                  <a:lnTo>
                    <a:pt x="1148" y="2453"/>
                  </a:lnTo>
                  <a:lnTo>
                    <a:pt x="1172" y="2512"/>
                  </a:lnTo>
                  <a:lnTo>
                    <a:pt x="1206" y="2568"/>
                  </a:lnTo>
                  <a:lnTo>
                    <a:pt x="1241" y="2620"/>
                  </a:lnTo>
                  <a:lnTo>
                    <a:pt x="1279" y="2675"/>
                  </a:lnTo>
                  <a:lnTo>
                    <a:pt x="1321" y="2712"/>
                  </a:lnTo>
                  <a:lnTo>
                    <a:pt x="1365" y="2761"/>
                  </a:lnTo>
                  <a:lnTo>
                    <a:pt x="1407" y="2792"/>
                  </a:lnTo>
                  <a:lnTo>
                    <a:pt x="1507" y="2868"/>
                  </a:lnTo>
                  <a:lnTo>
                    <a:pt x="1615" y="2923"/>
                  </a:lnTo>
                  <a:lnTo>
                    <a:pt x="1829" y="3038"/>
                  </a:lnTo>
                  <a:lnTo>
                    <a:pt x="2033" y="3151"/>
                  </a:lnTo>
                  <a:lnTo>
                    <a:pt x="2126" y="3217"/>
                  </a:lnTo>
                  <a:lnTo>
                    <a:pt x="2212" y="3289"/>
                  </a:lnTo>
                  <a:lnTo>
                    <a:pt x="2254" y="3331"/>
                  </a:lnTo>
                  <a:lnTo>
                    <a:pt x="2295" y="3369"/>
                  </a:lnTo>
                  <a:lnTo>
                    <a:pt x="2319" y="3418"/>
                  </a:lnTo>
                  <a:lnTo>
                    <a:pt x="2354" y="3470"/>
                  </a:lnTo>
                  <a:lnTo>
                    <a:pt x="2402" y="3470"/>
                  </a:lnTo>
                  <a:lnTo>
                    <a:pt x="2454" y="3476"/>
                  </a:lnTo>
                  <a:lnTo>
                    <a:pt x="2499" y="3490"/>
                  </a:lnTo>
                  <a:lnTo>
                    <a:pt x="2548" y="3497"/>
                  </a:lnTo>
                  <a:lnTo>
                    <a:pt x="2641" y="3531"/>
                  </a:lnTo>
                  <a:lnTo>
                    <a:pt x="2727" y="3562"/>
                  </a:lnTo>
                  <a:lnTo>
                    <a:pt x="2814" y="3597"/>
                  </a:lnTo>
                  <a:lnTo>
                    <a:pt x="2907" y="3628"/>
                  </a:lnTo>
                  <a:lnTo>
                    <a:pt x="2955" y="3642"/>
                  </a:lnTo>
                  <a:lnTo>
                    <a:pt x="3001" y="3649"/>
                  </a:lnTo>
                  <a:lnTo>
                    <a:pt x="3056" y="3656"/>
                  </a:lnTo>
                  <a:lnTo>
                    <a:pt x="3101" y="3656"/>
                  </a:lnTo>
                  <a:lnTo>
                    <a:pt x="3101" y="3548"/>
                  </a:lnTo>
                  <a:lnTo>
                    <a:pt x="3087" y="3435"/>
                  </a:lnTo>
                  <a:lnTo>
                    <a:pt x="3073" y="3324"/>
                  </a:lnTo>
                  <a:lnTo>
                    <a:pt x="3056" y="3210"/>
                  </a:lnTo>
                  <a:lnTo>
                    <a:pt x="3042" y="3096"/>
                  </a:lnTo>
                  <a:lnTo>
                    <a:pt x="3028" y="2982"/>
                  </a:lnTo>
                  <a:lnTo>
                    <a:pt x="3015" y="2874"/>
                  </a:lnTo>
                  <a:lnTo>
                    <a:pt x="3007" y="2768"/>
                  </a:lnTo>
                  <a:lnTo>
                    <a:pt x="3015" y="2827"/>
                  </a:lnTo>
                  <a:lnTo>
                    <a:pt x="3015" y="2882"/>
                  </a:lnTo>
                  <a:lnTo>
                    <a:pt x="3028" y="2944"/>
                  </a:lnTo>
                  <a:lnTo>
                    <a:pt x="3035" y="3003"/>
                  </a:lnTo>
                  <a:lnTo>
                    <a:pt x="3066" y="3110"/>
                  </a:lnTo>
                  <a:lnTo>
                    <a:pt x="3114" y="3217"/>
                  </a:lnTo>
                  <a:lnTo>
                    <a:pt x="3166" y="3324"/>
                  </a:lnTo>
                  <a:lnTo>
                    <a:pt x="3235" y="3424"/>
                  </a:lnTo>
                  <a:lnTo>
                    <a:pt x="3301" y="3525"/>
                  </a:lnTo>
                  <a:lnTo>
                    <a:pt x="3381" y="3618"/>
                  </a:lnTo>
                  <a:lnTo>
                    <a:pt x="3460" y="3704"/>
                  </a:lnTo>
                  <a:lnTo>
                    <a:pt x="3554" y="3798"/>
                  </a:lnTo>
                  <a:lnTo>
                    <a:pt x="3640" y="3884"/>
                  </a:lnTo>
                  <a:lnTo>
                    <a:pt x="3733" y="3963"/>
                  </a:lnTo>
                  <a:lnTo>
                    <a:pt x="3926" y="4123"/>
                  </a:lnTo>
                  <a:lnTo>
                    <a:pt x="4113" y="4278"/>
                  </a:lnTo>
                  <a:lnTo>
                    <a:pt x="4110" y="4278"/>
                  </a:lnTo>
                  <a:lnTo>
                    <a:pt x="4110" y="4285"/>
                  </a:lnTo>
                  <a:lnTo>
                    <a:pt x="3975" y="4278"/>
                  </a:lnTo>
                  <a:lnTo>
                    <a:pt x="3833" y="4271"/>
                  </a:lnTo>
                  <a:lnTo>
                    <a:pt x="3701" y="4257"/>
                  </a:lnTo>
                  <a:lnTo>
                    <a:pt x="3574" y="4244"/>
                  </a:lnTo>
                  <a:lnTo>
                    <a:pt x="3442" y="4222"/>
                  </a:lnTo>
                  <a:lnTo>
                    <a:pt x="3315" y="4202"/>
                  </a:lnTo>
                  <a:lnTo>
                    <a:pt x="3187" y="4170"/>
                  </a:lnTo>
                  <a:lnTo>
                    <a:pt x="3056" y="4143"/>
                  </a:lnTo>
                  <a:lnTo>
                    <a:pt x="2807" y="4071"/>
                  </a:lnTo>
                  <a:lnTo>
                    <a:pt x="2561" y="3985"/>
                  </a:lnTo>
                  <a:lnTo>
                    <a:pt x="2319" y="3891"/>
                  </a:lnTo>
                  <a:lnTo>
                    <a:pt x="2088" y="3784"/>
                  </a:lnTo>
                  <a:lnTo>
                    <a:pt x="2039" y="3743"/>
                  </a:lnTo>
                  <a:lnTo>
                    <a:pt x="1987" y="3704"/>
                  </a:lnTo>
                  <a:lnTo>
                    <a:pt x="1939" y="3669"/>
                  </a:lnTo>
                  <a:lnTo>
                    <a:pt x="1887" y="3635"/>
                  </a:lnTo>
                  <a:lnTo>
                    <a:pt x="1829" y="3618"/>
                  </a:lnTo>
                  <a:lnTo>
                    <a:pt x="1774" y="3597"/>
                  </a:lnTo>
                  <a:lnTo>
                    <a:pt x="1714" y="3591"/>
                  </a:lnTo>
                  <a:lnTo>
                    <a:pt x="1653" y="3597"/>
                  </a:lnTo>
                  <a:lnTo>
                    <a:pt x="1645" y="3548"/>
                  </a:lnTo>
                  <a:lnTo>
                    <a:pt x="1635" y="3511"/>
                  </a:lnTo>
                  <a:lnTo>
                    <a:pt x="1621" y="3476"/>
                  </a:lnTo>
                  <a:lnTo>
                    <a:pt x="1607" y="3441"/>
                  </a:lnTo>
                  <a:lnTo>
                    <a:pt x="1566" y="3376"/>
                  </a:lnTo>
                  <a:lnTo>
                    <a:pt x="1521" y="3311"/>
                  </a:lnTo>
                  <a:lnTo>
                    <a:pt x="1466" y="3248"/>
                  </a:lnTo>
                  <a:lnTo>
                    <a:pt x="1414" y="3182"/>
                  </a:lnTo>
                  <a:lnTo>
                    <a:pt x="1365" y="3116"/>
                  </a:lnTo>
                  <a:lnTo>
                    <a:pt x="1321" y="3052"/>
                  </a:lnTo>
                  <a:lnTo>
                    <a:pt x="1235" y="2874"/>
                  </a:lnTo>
                  <a:lnTo>
                    <a:pt x="1141" y="2712"/>
                  </a:lnTo>
                  <a:lnTo>
                    <a:pt x="1054" y="2540"/>
                  </a:lnTo>
                  <a:lnTo>
                    <a:pt x="968" y="2367"/>
                  </a:lnTo>
                  <a:lnTo>
                    <a:pt x="875" y="2201"/>
                  </a:lnTo>
                  <a:lnTo>
                    <a:pt x="789" y="2032"/>
                  </a:lnTo>
                  <a:lnTo>
                    <a:pt x="691" y="1859"/>
                  </a:lnTo>
                  <a:lnTo>
                    <a:pt x="598" y="1693"/>
                  </a:lnTo>
                  <a:lnTo>
                    <a:pt x="574" y="1593"/>
                  </a:lnTo>
                  <a:lnTo>
                    <a:pt x="533" y="1492"/>
                  </a:lnTo>
                  <a:lnTo>
                    <a:pt x="487" y="1399"/>
                  </a:lnTo>
                  <a:lnTo>
                    <a:pt x="440" y="1306"/>
                  </a:lnTo>
                  <a:lnTo>
                    <a:pt x="394" y="1212"/>
                  </a:lnTo>
                  <a:lnTo>
                    <a:pt x="360" y="1119"/>
                  </a:lnTo>
                  <a:lnTo>
                    <a:pt x="346" y="1064"/>
                  </a:lnTo>
                  <a:lnTo>
                    <a:pt x="332" y="1013"/>
                  </a:lnTo>
                  <a:lnTo>
                    <a:pt x="332" y="961"/>
                  </a:lnTo>
                  <a:lnTo>
                    <a:pt x="332" y="905"/>
                  </a:lnTo>
                  <a:lnTo>
                    <a:pt x="325" y="878"/>
                  </a:lnTo>
                  <a:lnTo>
                    <a:pt x="311" y="853"/>
                  </a:lnTo>
                  <a:lnTo>
                    <a:pt x="301" y="826"/>
                  </a:lnTo>
                  <a:lnTo>
                    <a:pt x="294" y="798"/>
                  </a:lnTo>
                  <a:lnTo>
                    <a:pt x="280" y="780"/>
                  </a:lnTo>
                  <a:lnTo>
                    <a:pt x="273" y="753"/>
                  </a:lnTo>
                  <a:lnTo>
                    <a:pt x="273" y="725"/>
                  </a:lnTo>
                  <a:lnTo>
                    <a:pt x="280" y="697"/>
                  </a:lnTo>
                  <a:lnTo>
                    <a:pt x="259" y="625"/>
                  </a:lnTo>
                  <a:lnTo>
                    <a:pt x="232" y="559"/>
                  </a:lnTo>
                  <a:lnTo>
                    <a:pt x="201" y="497"/>
                  </a:lnTo>
                  <a:lnTo>
                    <a:pt x="166" y="432"/>
                  </a:lnTo>
                  <a:lnTo>
                    <a:pt x="124" y="373"/>
                  </a:lnTo>
                  <a:lnTo>
                    <a:pt x="86" y="311"/>
                  </a:lnTo>
                  <a:lnTo>
                    <a:pt x="52" y="252"/>
                  </a:lnTo>
                  <a:lnTo>
                    <a:pt x="21" y="186"/>
                  </a:lnTo>
                  <a:lnTo>
                    <a:pt x="14" y="166"/>
                  </a:lnTo>
                  <a:lnTo>
                    <a:pt x="14" y="138"/>
                  </a:lnTo>
                  <a:lnTo>
                    <a:pt x="14" y="117"/>
                  </a:lnTo>
                  <a:lnTo>
                    <a:pt x="8" y="92"/>
                  </a:lnTo>
                  <a:lnTo>
                    <a:pt x="8" y="72"/>
                  </a:lnTo>
                  <a:lnTo>
                    <a:pt x="8" y="45"/>
                  </a:lnTo>
                  <a:lnTo>
                    <a:pt x="8" y="20"/>
                  </a:lnTo>
                  <a:lnTo>
                    <a:pt x="0" y="0"/>
                  </a:lnTo>
                  <a:lnTo>
                    <a:pt x="52" y="65"/>
                  </a:lnTo>
                  <a:lnTo>
                    <a:pt x="94" y="124"/>
                  </a:lnTo>
                  <a:lnTo>
                    <a:pt x="124" y="186"/>
                  </a:lnTo>
                  <a:lnTo>
                    <a:pt x="152" y="231"/>
                  </a:lnTo>
                  <a:lnTo>
                    <a:pt x="180" y="273"/>
                  </a:lnTo>
                  <a:lnTo>
                    <a:pt x="201" y="300"/>
                  </a:lnTo>
                  <a:lnTo>
                    <a:pt x="218" y="317"/>
                  </a:lnTo>
                  <a:lnTo>
                    <a:pt x="239" y="325"/>
                  </a:lnTo>
                  <a:lnTo>
                    <a:pt x="239" y="400"/>
                  </a:lnTo>
                  <a:lnTo>
                    <a:pt x="245" y="473"/>
                  </a:lnTo>
                  <a:lnTo>
                    <a:pt x="267" y="546"/>
                  </a:lnTo>
                  <a:lnTo>
                    <a:pt x="280" y="618"/>
                  </a:lnTo>
                  <a:lnTo>
                    <a:pt x="308" y="687"/>
                  </a:lnTo>
                  <a:lnTo>
                    <a:pt x="332" y="760"/>
                  </a:lnTo>
                  <a:lnTo>
                    <a:pt x="374" y="826"/>
                  </a:lnTo>
                  <a:lnTo>
                    <a:pt x="408" y="892"/>
                  </a:lnTo>
                  <a:close/>
                </a:path>
              </a:pathLst>
            </a:custGeom>
            <a:solidFill>
              <a:srgbClr val="C7CDE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8268" name="Freeform 76"/>
            <p:cNvSpPr>
              <a:spLocks noEditPoints="1"/>
            </p:cNvSpPr>
            <p:nvPr/>
          </p:nvSpPr>
          <p:spPr bwMode="auto">
            <a:xfrm>
              <a:off x="2363" y="1786"/>
              <a:ext cx="717" cy="653"/>
            </a:xfrm>
            <a:custGeom>
              <a:avLst/>
              <a:gdLst/>
              <a:ahLst/>
              <a:cxnLst>
                <a:cxn ang="0">
                  <a:pos x="52" y="86"/>
                </a:cxn>
                <a:cxn ang="0">
                  <a:pos x="101" y="207"/>
                </a:cxn>
                <a:cxn ang="0">
                  <a:pos x="87" y="253"/>
                </a:cxn>
                <a:cxn ang="0">
                  <a:pos x="66" y="273"/>
                </a:cxn>
                <a:cxn ang="0">
                  <a:pos x="35" y="141"/>
                </a:cxn>
                <a:cxn ang="0">
                  <a:pos x="0" y="0"/>
                </a:cxn>
                <a:cxn ang="0">
                  <a:pos x="253" y="802"/>
                </a:cxn>
                <a:cxn ang="0">
                  <a:pos x="326" y="953"/>
                </a:cxn>
                <a:cxn ang="0">
                  <a:pos x="688" y="1649"/>
                </a:cxn>
                <a:cxn ang="0">
                  <a:pos x="1135" y="2519"/>
                </a:cxn>
                <a:cxn ang="0">
                  <a:pos x="1334" y="2810"/>
                </a:cxn>
                <a:cxn ang="0">
                  <a:pos x="1373" y="2917"/>
                </a:cxn>
                <a:cxn ang="0">
                  <a:pos x="1362" y="3003"/>
                </a:cxn>
                <a:cxn ang="0">
                  <a:pos x="1380" y="3131"/>
                </a:cxn>
                <a:cxn ang="0">
                  <a:pos x="1342" y="3280"/>
                </a:cxn>
                <a:cxn ang="0">
                  <a:pos x="1213" y="3490"/>
                </a:cxn>
                <a:cxn ang="0">
                  <a:pos x="1135" y="3567"/>
                </a:cxn>
                <a:cxn ang="0">
                  <a:pos x="1106" y="3418"/>
                </a:cxn>
                <a:cxn ang="0">
                  <a:pos x="1075" y="3332"/>
                </a:cxn>
                <a:cxn ang="0">
                  <a:pos x="1020" y="3425"/>
                </a:cxn>
                <a:cxn ang="0">
                  <a:pos x="948" y="3259"/>
                </a:cxn>
                <a:cxn ang="0">
                  <a:pos x="841" y="2526"/>
                </a:cxn>
                <a:cxn ang="0">
                  <a:pos x="567" y="1679"/>
                </a:cxn>
                <a:cxn ang="0">
                  <a:pos x="1449" y="3373"/>
                </a:cxn>
                <a:cxn ang="0">
                  <a:pos x="1463" y="3332"/>
                </a:cxn>
                <a:cxn ang="0">
                  <a:pos x="1473" y="3291"/>
                </a:cxn>
                <a:cxn ang="0">
                  <a:pos x="1507" y="3398"/>
                </a:cxn>
                <a:cxn ang="0">
                  <a:pos x="1521" y="3504"/>
                </a:cxn>
                <a:cxn ang="0">
                  <a:pos x="1480" y="3439"/>
                </a:cxn>
                <a:cxn ang="0">
                  <a:pos x="1449" y="3373"/>
                </a:cxn>
                <a:cxn ang="0">
                  <a:pos x="1653" y="3671"/>
                </a:cxn>
                <a:cxn ang="0">
                  <a:pos x="1680" y="3533"/>
                </a:cxn>
                <a:cxn ang="0">
                  <a:pos x="1694" y="3131"/>
                </a:cxn>
                <a:cxn ang="0">
                  <a:pos x="1766" y="3211"/>
                </a:cxn>
                <a:cxn ang="0">
                  <a:pos x="1836" y="3332"/>
                </a:cxn>
                <a:cxn ang="0">
                  <a:pos x="1909" y="3439"/>
                </a:cxn>
                <a:cxn ang="0">
                  <a:pos x="1901" y="3632"/>
                </a:cxn>
                <a:cxn ang="0">
                  <a:pos x="1829" y="3740"/>
                </a:cxn>
                <a:cxn ang="0">
                  <a:pos x="1702" y="3760"/>
                </a:cxn>
                <a:cxn ang="0">
                  <a:pos x="2047" y="3425"/>
                </a:cxn>
                <a:cxn ang="0">
                  <a:pos x="2289" y="3498"/>
                </a:cxn>
                <a:cxn ang="0">
                  <a:pos x="2534" y="3539"/>
                </a:cxn>
                <a:cxn ang="0">
                  <a:pos x="2993" y="3666"/>
                </a:cxn>
                <a:cxn ang="0">
                  <a:pos x="3460" y="3770"/>
                </a:cxn>
                <a:cxn ang="0">
                  <a:pos x="3810" y="3770"/>
                </a:cxn>
                <a:cxn ang="0">
                  <a:pos x="4156" y="3764"/>
                </a:cxn>
                <a:cxn ang="0">
                  <a:pos x="4217" y="3819"/>
                </a:cxn>
                <a:cxn ang="0">
                  <a:pos x="4277" y="3871"/>
                </a:cxn>
                <a:cxn ang="0">
                  <a:pos x="4289" y="3899"/>
                </a:cxn>
                <a:cxn ang="0">
                  <a:pos x="4304" y="3919"/>
                </a:cxn>
                <a:cxn ang="0">
                  <a:pos x="3215" y="3778"/>
                </a:cxn>
                <a:cxn ang="0">
                  <a:pos x="2302" y="3712"/>
                </a:cxn>
              </a:cxnLst>
              <a:rect l="0" t="0" r="r" b="b"/>
              <a:pathLst>
                <a:path w="4304" h="3919">
                  <a:moveTo>
                    <a:pt x="0" y="0"/>
                  </a:moveTo>
                  <a:lnTo>
                    <a:pt x="21" y="34"/>
                  </a:lnTo>
                  <a:lnTo>
                    <a:pt x="35" y="62"/>
                  </a:lnTo>
                  <a:lnTo>
                    <a:pt x="52" y="86"/>
                  </a:lnTo>
                  <a:lnTo>
                    <a:pt x="66" y="114"/>
                  </a:lnTo>
                  <a:lnTo>
                    <a:pt x="80" y="149"/>
                  </a:lnTo>
                  <a:lnTo>
                    <a:pt x="94" y="173"/>
                  </a:lnTo>
                  <a:lnTo>
                    <a:pt x="101" y="207"/>
                  </a:lnTo>
                  <a:lnTo>
                    <a:pt x="107" y="242"/>
                  </a:lnTo>
                  <a:lnTo>
                    <a:pt x="101" y="242"/>
                  </a:lnTo>
                  <a:lnTo>
                    <a:pt x="94" y="249"/>
                  </a:lnTo>
                  <a:lnTo>
                    <a:pt x="87" y="253"/>
                  </a:lnTo>
                  <a:lnTo>
                    <a:pt x="80" y="253"/>
                  </a:lnTo>
                  <a:lnTo>
                    <a:pt x="80" y="259"/>
                  </a:lnTo>
                  <a:lnTo>
                    <a:pt x="73" y="267"/>
                  </a:lnTo>
                  <a:lnTo>
                    <a:pt x="66" y="273"/>
                  </a:lnTo>
                  <a:lnTo>
                    <a:pt x="60" y="242"/>
                  </a:lnTo>
                  <a:lnTo>
                    <a:pt x="46" y="207"/>
                  </a:lnTo>
                  <a:lnTo>
                    <a:pt x="38" y="173"/>
                  </a:lnTo>
                  <a:lnTo>
                    <a:pt x="35" y="141"/>
                  </a:lnTo>
                  <a:lnTo>
                    <a:pt x="29" y="107"/>
                  </a:lnTo>
                  <a:lnTo>
                    <a:pt x="21" y="72"/>
                  </a:lnTo>
                  <a:lnTo>
                    <a:pt x="8" y="34"/>
                  </a:lnTo>
                  <a:lnTo>
                    <a:pt x="0" y="0"/>
                  </a:lnTo>
                  <a:close/>
                  <a:moveTo>
                    <a:pt x="194" y="694"/>
                  </a:moveTo>
                  <a:lnTo>
                    <a:pt x="215" y="726"/>
                  </a:lnTo>
                  <a:lnTo>
                    <a:pt x="233" y="768"/>
                  </a:lnTo>
                  <a:lnTo>
                    <a:pt x="253" y="802"/>
                  </a:lnTo>
                  <a:lnTo>
                    <a:pt x="274" y="840"/>
                  </a:lnTo>
                  <a:lnTo>
                    <a:pt x="288" y="875"/>
                  </a:lnTo>
                  <a:lnTo>
                    <a:pt x="308" y="916"/>
                  </a:lnTo>
                  <a:lnTo>
                    <a:pt x="326" y="953"/>
                  </a:lnTo>
                  <a:lnTo>
                    <a:pt x="346" y="988"/>
                  </a:lnTo>
                  <a:lnTo>
                    <a:pt x="467" y="1206"/>
                  </a:lnTo>
                  <a:lnTo>
                    <a:pt x="582" y="1428"/>
                  </a:lnTo>
                  <a:lnTo>
                    <a:pt x="688" y="1649"/>
                  </a:lnTo>
                  <a:lnTo>
                    <a:pt x="795" y="1866"/>
                  </a:lnTo>
                  <a:lnTo>
                    <a:pt x="907" y="2087"/>
                  </a:lnTo>
                  <a:lnTo>
                    <a:pt x="1020" y="2298"/>
                  </a:lnTo>
                  <a:lnTo>
                    <a:pt x="1135" y="2519"/>
                  </a:lnTo>
                  <a:lnTo>
                    <a:pt x="1262" y="2724"/>
                  </a:lnTo>
                  <a:lnTo>
                    <a:pt x="1279" y="2758"/>
                  </a:lnTo>
                  <a:lnTo>
                    <a:pt x="1307" y="2785"/>
                  </a:lnTo>
                  <a:lnTo>
                    <a:pt x="1334" y="2810"/>
                  </a:lnTo>
                  <a:lnTo>
                    <a:pt x="1356" y="2837"/>
                  </a:lnTo>
                  <a:lnTo>
                    <a:pt x="1373" y="2872"/>
                  </a:lnTo>
                  <a:lnTo>
                    <a:pt x="1380" y="2900"/>
                  </a:lnTo>
                  <a:lnTo>
                    <a:pt x="1373" y="2917"/>
                  </a:lnTo>
                  <a:lnTo>
                    <a:pt x="1373" y="2931"/>
                  </a:lnTo>
                  <a:lnTo>
                    <a:pt x="1362" y="2951"/>
                  </a:lnTo>
                  <a:lnTo>
                    <a:pt x="1348" y="2972"/>
                  </a:lnTo>
                  <a:lnTo>
                    <a:pt x="1362" y="3003"/>
                  </a:lnTo>
                  <a:lnTo>
                    <a:pt x="1366" y="3031"/>
                  </a:lnTo>
                  <a:lnTo>
                    <a:pt x="1373" y="3066"/>
                  </a:lnTo>
                  <a:lnTo>
                    <a:pt x="1380" y="3096"/>
                  </a:lnTo>
                  <a:lnTo>
                    <a:pt x="1380" y="3131"/>
                  </a:lnTo>
                  <a:lnTo>
                    <a:pt x="1373" y="3165"/>
                  </a:lnTo>
                  <a:lnTo>
                    <a:pt x="1373" y="3197"/>
                  </a:lnTo>
                  <a:lnTo>
                    <a:pt x="1366" y="3231"/>
                  </a:lnTo>
                  <a:lnTo>
                    <a:pt x="1342" y="3280"/>
                  </a:lnTo>
                  <a:lnTo>
                    <a:pt x="1314" y="3325"/>
                  </a:lnTo>
                  <a:lnTo>
                    <a:pt x="1279" y="3383"/>
                  </a:lnTo>
                  <a:lnTo>
                    <a:pt x="1248" y="3439"/>
                  </a:lnTo>
                  <a:lnTo>
                    <a:pt x="1213" y="3490"/>
                  </a:lnTo>
                  <a:lnTo>
                    <a:pt x="1186" y="3539"/>
                  </a:lnTo>
                  <a:lnTo>
                    <a:pt x="1162" y="3570"/>
                  </a:lnTo>
                  <a:lnTo>
                    <a:pt x="1141" y="3597"/>
                  </a:lnTo>
                  <a:lnTo>
                    <a:pt x="1135" y="3567"/>
                  </a:lnTo>
                  <a:lnTo>
                    <a:pt x="1127" y="3525"/>
                  </a:lnTo>
                  <a:lnTo>
                    <a:pt x="1120" y="3490"/>
                  </a:lnTo>
                  <a:lnTo>
                    <a:pt x="1114" y="3459"/>
                  </a:lnTo>
                  <a:lnTo>
                    <a:pt x="1106" y="3418"/>
                  </a:lnTo>
                  <a:lnTo>
                    <a:pt x="1100" y="3383"/>
                  </a:lnTo>
                  <a:lnTo>
                    <a:pt x="1092" y="3352"/>
                  </a:lnTo>
                  <a:lnTo>
                    <a:pt x="1092" y="3318"/>
                  </a:lnTo>
                  <a:lnTo>
                    <a:pt x="1075" y="3332"/>
                  </a:lnTo>
                  <a:lnTo>
                    <a:pt x="1062" y="3360"/>
                  </a:lnTo>
                  <a:lnTo>
                    <a:pt x="1048" y="3380"/>
                  </a:lnTo>
                  <a:lnTo>
                    <a:pt x="1041" y="3404"/>
                  </a:lnTo>
                  <a:lnTo>
                    <a:pt x="1020" y="3425"/>
                  </a:lnTo>
                  <a:lnTo>
                    <a:pt x="1006" y="3439"/>
                  </a:lnTo>
                  <a:lnTo>
                    <a:pt x="982" y="3453"/>
                  </a:lnTo>
                  <a:lnTo>
                    <a:pt x="948" y="3459"/>
                  </a:lnTo>
                  <a:lnTo>
                    <a:pt x="948" y="3259"/>
                  </a:lnTo>
                  <a:lnTo>
                    <a:pt x="927" y="3066"/>
                  </a:lnTo>
                  <a:lnTo>
                    <a:pt x="907" y="2879"/>
                  </a:lnTo>
                  <a:lnTo>
                    <a:pt x="875" y="2699"/>
                  </a:lnTo>
                  <a:lnTo>
                    <a:pt x="841" y="2526"/>
                  </a:lnTo>
                  <a:lnTo>
                    <a:pt x="795" y="2350"/>
                  </a:lnTo>
                  <a:lnTo>
                    <a:pt x="740" y="2180"/>
                  </a:lnTo>
                  <a:lnTo>
                    <a:pt x="688" y="2015"/>
                  </a:lnTo>
                  <a:lnTo>
                    <a:pt x="567" y="1679"/>
                  </a:lnTo>
                  <a:lnTo>
                    <a:pt x="447" y="1355"/>
                  </a:lnTo>
                  <a:lnTo>
                    <a:pt x="322" y="1027"/>
                  </a:lnTo>
                  <a:lnTo>
                    <a:pt x="194" y="694"/>
                  </a:lnTo>
                  <a:close/>
                  <a:moveTo>
                    <a:pt x="1449" y="3373"/>
                  </a:moveTo>
                  <a:lnTo>
                    <a:pt x="1455" y="3366"/>
                  </a:lnTo>
                  <a:lnTo>
                    <a:pt x="1455" y="3352"/>
                  </a:lnTo>
                  <a:lnTo>
                    <a:pt x="1463" y="3346"/>
                  </a:lnTo>
                  <a:lnTo>
                    <a:pt x="1463" y="3332"/>
                  </a:lnTo>
                  <a:lnTo>
                    <a:pt x="1466" y="3318"/>
                  </a:lnTo>
                  <a:lnTo>
                    <a:pt x="1466" y="3311"/>
                  </a:lnTo>
                  <a:lnTo>
                    <a:pt x="1473" y="3297"/>
                  </a:lnTo>
                  <a:lnTo>
                    <a:pt x="1473" y="3291"/>
                  </a:lnTo>
                  <a:lnTo>
                    <a:pt x="1487" y="3318"/>
                  </a:lnTo>
                  <a:lnTo>
                    <a:pt x="1494" y="3346"/>
                  </a:lnTo>
                  <a:lnTo>
                    <a:pt x="1501" y="3373"/>
                  </a:lnTo>
                  <a:lnTo>
                    <a:pt x="1507" y="3398"/>
                  </a:lnTo>
                  <a:lnTo>
                    <a:pt x="1507" y="3425"/>
                  </a:lnTo>
                  <a:lnTo>
                    <a:pt x="1515" y="3453"/>
                  </a:lnTo>
                  <a:lnTo>
                    <a:pt x="1515" y="3476"/>
                  </a:lnTo>
                  <a:lnTo>
                    <a:pt x="1521" y="3504"/>
                  </a:lnTo>
                  <a:lnTo>
                    <a:pt x="1507" y="3484"/>
                  </a:lnTo>
                  <a:lnTo>
                    <a:pt x="1501" y="3473"/>
                  </a:lnTo>
                  <a:lnTo>
                    <a:pt x="1494" y="3453"/>
                  </a:lnTo>
                  <a:lnTo>
                    <a:pt x="1480" y="3439"/>
                  </a:lnTo>
                  <a:lnTo>
                    <a:pt x="1473" y="3418"/>
                  </a:lnTo>
                  <a:lnTo>
                    <a:pt x="1466" y="3404"/>
                  </a:lnTo>
                  <a:lnTo>
                    <a:pt x="1455" y="3390"/>
                  </a:lnTo>
                  <a:lnTo>
                    <a:pt x="1449" y="3373"/>
                  </a:lnTo>
                  <a:close/>
                  <a:moveTo>
                    <a:pt x="1642" y="3770"/>
                  </a:moveTo>
                  <a:lnTo>
                    <a:pt x="1642" y="3740"/>
                  </a:lnTo>
                  <a:lnTo>
                    <a:pt x="1650" y="3712"/>
                  </a:lnTo>
                  <a:lnTo>
                    <a:pt x="1653" y="3671"/>
                  </a:lnTo>
                  <a:lnTo>
                    <a:pt x="1667" y="3639"/>
                  </a:lnTo>
                  <a:lnTo>
                    <a:pt x="1673" y="3605"/>
                  </a:lnTo>
                  <a:lnTo>
                    <a:pt x="1680" y="3567"/>
                  </a:lnTo>
                  <a:lnTo>
                    <a:pt x="1680" y="3533"/>
                  </a:lnTo>
                  <a:lnTo>
                    <a:pt x="1667" y="3490"/>
                  </a:lnTo>
                  <a:lnTo>
                    <a:pt x="1628" y="3138"/>
                  </a:lnTo>
                  <a:lnTo>
                    <a:pt x="1667" y="3131"/>
                  </a:lnTo>
                  <a:lnTo>
                    <a:pt x="1694" y="3131"/>
                  </a:lnTo>
                  <a:lnTo>
                    <a:pt x="1715" y="3138"/>
                  </a:lnTo>
                  <a:lnTo>
                    <a:pt x="1736" y="3145"/>
                  </a:lnTo>
                  <a:lnTo>
                    <a:pt x="1753" y="3179"/>
                  </a:lnTo>
                  <a:lnTo>
                    <a:pt x="1766" y="3211"/>
                  </a:lnTo>
                  <a:lnTo>
                    <a:pt x="1780" y="3259"/>
                  </a:lnTo>
                  <a:lnTo>
                    <a:pt x="1801" y="3297"/>
                  </a:lnTo>
                  <a:lnTo>
                    <a:pt x="1815" y="3311"/>
                  </a:lnTo>
                  <a:lnTo>
                    <a:pt x="1836" y="3332"/>
                  </a:lnTo>
                  <a:lnTo>
                    <a:pt x="1853" y="3338"/>
                  </a:lnTo>
                  <a:lnTo>
                    <a:pt x="1881" y="3352"/>
                  </a:lnTo>
                  <a:lnTo>
                    <a:pt x="1901" y="3390"/>
                  </a:lnTo>
                  <a:lnTo>
                    <a:pt x="1909" y="3439"/>
                  </a:lnTo>
                  <a:lnTo>
                    <a:pt x="1915" y="3484"/>
                  </a:lnTo>
                  <a:lnTo>
                    <a:pt x="1915" y="3533"/>
                  </a:lnTo>
                  <a:lnTo>
                    <a:pt x="1909" y="3584"/>
                  </a:lnTo>
                  <a:lnTo>
                    <a:pt x="1901" y="3632"/>
                  </a:lnTo>
                  <a:lnTo>
                    <a:pt x="1895" y="3684"/>
                  </a:lnTo>
                  <a:lnTo>
                    <a:pt x="1895" y="3732"/>
                  </a:lnTo>
                  <a:lnTo>
                    <a:pt x="1860" y="3732"/>
                  </a:lnTo>
                  <a:lnTo>
                    <a:pt x="1829" y="3740"/>
                  </a:lnTo>
                  <a:lnTo>
                    <a:pt x="1794" y="3746"/>
                  </a:lnTo>
                  <a:lnTo>
                    <a:pt x="1760" y="3746"/>
                  </a:lnTo>
                  <a:lnTo>
                    <a:pt x="1729" y="3753"/>
                  </a:lnTo>
                  <a:lnTo>
                    <a:pt x="1702" y="3760"/>
                  </a:lnTo>
                  <a:lnTo>
                    <a:pt x="1673" y="3764"/>
                  </a:lnTo>
                  <a:lnTo>
                    <a:pt x="1642" y="3770"/>
                  </a:lnTo>
                  <a:close/>
                  <a:moveTo>
                    <a:pt x="2030" y="3718"/>
                  </a:moveTo>
                  <a:lnTo>
                    <a:pt x="2047" y="3425"/>
                  </a:lnTo>
                  <a:lnTo>
                    <a:pt x="2102" y="3453"/>
                  </a:lnTo>
                  <a:lnTo>
                    <a:pt x="2161" y="3467"/>
                  </a:lnTo>
                  <a:lnTo>
                    <a:pt x="2223" y="3484"/>
                  </a:lnTo>
                  <a:lnTo>
                    <a:pt x="2289" y="3498"/>
                  </a:lnTo>
                  <a:lnTo>
                    <a:pt x="2347" y="3511"/>
                  </a:lnTo>
                  <a:lnTo>
                    <a:pt x="2413" y="3525"/>
                  </a:lnTo>
                  <a:lnTo>
                    <a:pt x="2475" y="3533"/>
                  </a:lnTo>
                  <a:lnTo>
                    <a:pt x="2534" y="3539"/>
                  </a:lnTo>
                  <a:lnTo>
                    <a:pt x="2648" y="3577"/>
                  </a:lnTo>
                  <a:lnTo>
                    <a:pt x="2762" y="3611"/>
                  </a:lnTo>
                  <a:lnTo>
                    <a:pt x="2877" y="3639"/>
                  </a:lnTo>
                  <a:lnTo>
                    <a:pt x="2993" y="3666"/>
                  </a:lnTo>
                  <a:lnTo>
                    <a:pt x="3114" y="3684"/>
                  </a:lnTo>
                  <a:lnTo>
                    <a:pt x="3229" y="3712"/>
                  </a:lnTo>
                  <a:lnTo>
                    <a:pt x="3350" y="3740"/>
                  </a:lnTo>
                  <a:lnTo>
                    <a:pt x="3460" y="3770"/>
                  </a:lnTo>
                  <a:lnTo>
                    <a:pt x="3551" y="3770"/>
                  </a:lnTo>
                  <a:lnTo>
                    <a:pt x="3637" y="3770"/>
                  </a:lnTo>
                  <a:lnTo>
                    <a:pt x="3723" y="3770"/>
                  </a:lnTo>
                  <a:lnTo>
                    <a:pt x="3810" y="3770"/>
                  </a:lnTo>
                  <a:lnTo>
                    <a:pt x="3896" y="3770"/>
                  </a:lnTo>
                  <a:lnTo>
                    <a:pt x="3983" y="3770"/>
                  </a:lnTo>
                  <a:lnTo>
                    <a:pt x="4069" y="3764"/>
                  </a:lnTo>
                  <a:lnTo>
                    <a:pt x="4156" y="3764"/>
                  </a:lnTo>
                  <a:lnTo>
                    <a:pt x="4168" y="3778"/>
                  </a:lnTo>
                  <a:lnTo>
                    <a:pt x="4190" y="3792"/>
                  </a:lnTo>
                  <a:lnTo>
                    <a:pt x="4203" y="3805"/>
                  </a:lnTo>
                  <a:lnTo>
                    <a:pt x="4217" y="3819"/>
                  </a:lnTo>
                  <a:lnTo>
                    <a:pt x="4234" y="3833"/>
                  </a:lnTo>
                  <a:lnTo>
                    <a:pt x="4248" y="3847"/>
                  </a:lnTo>
                  <a:lnTo>
                    <a:pt x="4262" y="3857"/>
                  </a:lnTo>
                  <a:lnTo>
                    <a:pt x="4277" y="3871"/>
                  </a:lnTo>
                  <a:lnTo>
                    <a:pt x="4283" y="3878"/>
                  </a:lnTo>
                  <a:lnTo>
                    <a:pt x="4283" y="3885"/>
                  </a:lnTo>
                  <a:lnTo>
                    <a:pt x="4289" y="3891"/>
                  </a:lnTo>
                  <a:lnTo>
                    <a:pt x="4289" y="3899"/>
                  </a:lnTo>
                  <a:lnTo>
                    <a:pt x="4297" y="3905"/>
                  </a:lnTo>
                  <a:lnTo>
                    <a:pt x="4297" y="3913"/>
                  </a:lnTo>
                  <a:lnTo>
                    <a:pt x="4304" y="3913"/>
                  </a:lnTo>
                  <a:lnTo>
                    <a:pt x="4304" y="3919"/>
                  </a:lnTo>
                  <a:lnTo>
                    <a:pt x="4076" y="3891"/>
                  </a:lnTo>
                  <a:lnTo>
                    <a:pt x="3816" y="3853"/>
                  </a:lnTo>
                  <a:lnTo>
                    <a:pt x="3523" y="3812"/>
                  </a:lnTo>
                  <a:lnTo>
                    <a:pt x="3215" y="3778"/>
                  </a:lnTo>
                  <a:lnTo>
                    <a:pt x="2900" y="3746"/>
                  </a:lnTo>
                  <a:lnTo>
                    <a:pt x="2596" y="3726"/>
                  </a:lnTo>
                  <a:lnTo>
                    <a:pt x="2440" y="3718"/>
                  </a:lnTo>
                  <a:lnTo>
                    <a:pt x="2302" y="3712"/>
                  </a:lnTo>
                  <a:lnTo>
                    <a:pt x="2161" y="3712"/>
                  </a:lnTo>
                  <a:lnTo>
                    <a:pt x="2030" y="3718"/>
                  </a:lnTo>
                  <a:close/>
                </a:path>
              </a:pathLst>
            </a:custGeom>
            <a:solidFill>
              <a:srgbClr val="E54C4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8269" name="Freeform 77"/>
            <p:cNvSpPr>
              <a:spLocks noEditPoints="1"/>
            </p:cNvSpPr>
            <p:nvPr/>
          </p:nvSpPr>
          <p:spPr bwMode="auto">
            <a:xfrm>
              <a:off x="2654" y="1806"/>
              <a:ext cx="139" cy="273"/>
            </a:xfrm>
            <a:custGeom>
              <a:avLst/>
              <a:gdLst/>
              <a:ahLst/>
              <a:cxnLst>
                <a:cxn ang="0">
                  <a:pos x="781" y="1627"/>
                </a:cxn>
                <a:cxn ang="0">
                  <a:pos x="681" y="1586"/>
                </a:cxn>
                <a:cxn ang="0">
                  <a:pos x="595" y="1520"/>
                </a:cxn>
                <a:cxn ang="0">
                  <a:pos x="509" y="1442"/>
                </a:cxn>
                <a:cxn ang="0">
                  <a:pos x="408" y="1341"/>
                </a:cxn>
                <a:cxn ang="0">
                  <a:pos x="322" y="1200"/>
                </a:cxn>
                <a:cxn ang="0">
                  <a:pos x="262" y="1054"/>
                </a:cxn>
                <a:cxn ang="0">
                  <a:pos x="249" y="889"/>
                </a:cxn>
                <a:cxn ang="0">
                  <a:pos x="276" y="774"/>
                </a:cxn>
                <a:cxn ang="0">
                  <a:pos x="287" y="712"/>
                </a:cxn>
                <a:cxn ang="0">
                  <a:pos x="276" y="653"/>
                </a:cxn>
                <a:cxn ang="0">
                  <a:pos x="276" y="587"/>
                </a:cxn>
                <a:cxn ang="0">
                  <a:pos x="294" y="539"/>
                </a:cxn>
                <a:cxn ang="0">
                  <a:pos x="294" y="518"/>
                </a:cxn>
                <a:cxn ang="0">
                  <a:pos x="294" y="501"/>
                </a:cxn>
                <a:cxn ang="0">
                  <a:pos x="287" y="480"/>
                </a:cxn>
                <a:cxn ang="0">
                  <a:pos x="308" y="474"/>
                </a:cxn>
                <a:cxn ang="0">
                  <a:pos x="336" y="494"/>
                </a:cxn>
                <a:cxn ang="0">
                  <a:pos x="363" y="518"/>
                </a:cxn>
                <a:cxn ang="0">
                  <a:pos x="377" y="546"/>
                </a:cxn>
                <a:cxn ang="0">
                  <a:pos x="522" y="567"/>
                </a:cxn>
                <a:cxn ang="0">
                  <a:pos x="522" y="889"/>
                </a:cxn>
                <a:cxn ang="0">
                  <a:pos x="564" y="1154"/>
                </a:cxn>
                <a:cxn ang="0">
                  <a:pos x="595" y="1279"/>
                </a:cxn>
                <a:cxn ang="0">
                  <a:pos x="657" y="1399"/>
                </a:cxn>
                <a:cxn ang="0">
                  <a:pos x="736" y="1514"/>
                </a:cxn>
                <a:cxn ang="0">
                  <a:pos x="837" y="1635"/>
                </a:cxn>
                <a:cxn ang="0">
                  <a:pos x="256" y="432"/>
                </a:cxn>
                <a:cxn ang="0">
                  <a:pos x="207" y="400"/>
                </a:cxn>
                <a:cxn ang="0">
                  <a:pos x="155" y="380"/>
                </a:cxn>
                <a:cxn ang="0">
                  <a:pos x="100" y="359"/>
                </a:cxn>
                <a:cxn ang="0">
                  <a:pos x="69" y="345"/>
                </a:cxn>
                <a:cxn ang="0">
                  <a:pos x="55" y="353"/>
                </a:cxn>
                <a:cxn ang="0">
                  <a:pos x="42" y="345"/>
                </a:cxn>
                <a:cxn ang="0">
                  <a:pos x="28" y="345"/>
                </a:cxn>
                <a:cxn ang="0">
                  <a:pos x="20" y="301"/>
                </a:cxn>
                <a:cxn ang="0">
                  <a:pos x="14" y="201"/>
                </a:cxn>
                <a:cxn ang="0">
                  <a:pos x="7" y="107"/>
                </a:cxn>
                <a:cxn ang="0">
                  <a:pos x="0" y="28"/>
                </a:cxn>
                <a:cxn ang="0">
                  <a:pos x="28" y="52"/>
                </a:cxn>
                <a:cxn ang="0">
                  <a:pos x="97" y="166"/>
                </a:cxn>
                <a:cxn ang="0">
                  <a:pos x="176" y="287"/>
                </a:cxn>
                <a:cxn ang="0">
                  <a:pos x="249" y="400"/>
                </a:cxn>
              </a:cxnLst>
              <a:rect l="0" t="0" r="r" b="b"/>
              <a:pathLst>
                <a:path w="837" h="1635">
                  <a:moveTo>
                    <a:pt x="837" y="1635"/>
                  </a:moveTo>
                  <a:lnTo>
                    <a:pt x="781" y="1627"/>
                  </a:lnTo>
                  <a:lnTo>
                    <a:pt x="736" y="1614"/>
                  </a:lnTo>
                  <a:lnTo>
                    <a:pt x="681" y="1586"/>
                  </a:lnTo>
                  <a:lnTo>
                    <a:pt x="636" y="1555"/>
                  </a:lnTo>
                  <a:lnTo>
                    <a:pt x="595" y="1520"/>
                  </a:lnTo>
                  <a:lnTo>
                    <a:pt x="550" y="1479"/>
                  </a:lnTo>
                  <a:lnTo>
                    <a:pt x="509" y="1442"/>
                  </a:lnTo>
                  <a:lnTo>
                    <a:pt x="470" y="1399"/>
                  </a:lnTo>
                  <a:lnTo>
                    <a:pt x="408" y="1341"/>
                  </a:lnTo>
                  <a:lnTo>
                    <a:pt x="363" y="1272"/>
                  </a:lnTo>
                  <a:lnTo>
                    <a:pt x="322" y="1200"/>
                  </a:lnTo>
                  <a:lnTo>
                    <a:pt x="287" y="1126"/>
                  </a:lnTo>
                  <a:lnTo>
                    <a:pt x="262" y="1054"/>
                  </a:lnTo>
                  <a:lnTo>
                    <a:pt x="249" y="975"/>
                  </a:lnTo>
                  <a:lnTo>
                    <a:pt x="249" y="889"/>
                  </a:lnTo>
                  <a:lnTo>
                    <a:pt x="256" y="805"/>
                  </a:lnTo>
                  <a:lnTo>
                    <a:pt x="276" y="774"/>
                  </a:lnTo>
                  <a:lnTo>
                    <a:pt x="287" y="746"/>
                  </a:lnTo>
                  <a:lnTo>
                    <a:pt x="287" y="712"/>
                  </a:lnTo>
                  <a:lnTo>
                    <a:pt x="284" y="688"/>
                  </a:lnTo>
                  <a:lnTo>
                    <a:pt x="276" y="653"/>
                  </a:lnTo>
                  <a:lnTo>
                    <a:pt x="276" y="619"/>
                  </a:lnTo>
                  <a:lnTo>
                    <a:pt x="276" y="587"/>
                  </a:lnTo>
                  <a:lnTo>
                    <a:pt x="287" y="553"/>
                  </a:lnTo>
                  <a:lnTo>
                    <a:pt x="294" y="539"/>
                  </a:lnTo>
                  <a:lnTo>
                    <a:pt x="294" y="526"/>
                  </a:lnTo>
                  <a:lnTo>
                    <a:pt x="294" y="518"/>
                  </a:lnTo>
                  <a:lnTo>
                    <a:pt x="294" y="508"/>
                  </a:lnTo>
                  <a:lnTo>
                    <a:pt x="294" y="501"/>
                  </a:lnTo>
                  <a:lnTo>
                    <a:pt x="294" y="487"/>
                  </a:lnTo>
                  <a:lnTo>
                    <a:pt x="287" y="480"/>
                  </a:lnTo>
                  <a:lnTo>
                    <a:pt x="287" y="474"/>
                  </a:lnTo>
                  <a:lnTo>
                    <a:pt x="308" y="474"/>
                  </a:lnTo>
                  <a:lnTo>
                    <a:pt x="322" y="480"/>
                  </a:lnTo>
                  <a:lnTo>
                    <a:pt x="336" y="494"/>
                  </a:lnTo>
                  <a:lnTo>
                    <a:pt x="349" y="508"/>
                  </a:lnTo>
                  <a:lnTo>
                    <a:pt x="363" y="518"/>
                  </a:lnTo>
                  <a:lnTo>
                    <a:pt x="370" y="532"/>
                  </a:lnTo>
                  <a:lnTo>
                    <a:pt x="377" y="546"/>
                  </a:lnTo>
                  <a:lnTo>
                    <a:pt x="380" y="567"/>
                  </a:lnTo>
                  <a:lnTo>
                    <a:pt x="522" y="567"/>
                  </a:lnTo>
                  <a:lnTo>
                    <a:pt x="522" y="733"/>
                  </a:lnTo>
                  <a:lnTo>
                    <a:pt x="522" y="889"/>
                  </a:lnTo>
                  <a:lnTo>
                    <a:pt x="536" y="1027"/>
                  </a:lnTo>
                  <a:lnTo>
                    <a:pt x="564" y="1154"/>
                  </a:lnTo>
                  <a:lnTo>
                    <a:pt x="573" y="1213"/>
                  </a:lnTo>
                  <a:lnTo>
                    <a:pt x="595" y="1279"/>
                  </a:lnTo>
                  <a:lnTo>
                    <a:pt x="622" y="1341"/>
                  </a:lnTo>
                  <a:lnTo>
                    <a:pt x="657" y="1399"/>
                  </a:lnTo>
                  <a:lnTo>
                    <a:pt x="688" y="1455"/>
                  </a:lnTo>
                  <a:lnTo>
                    <a:pt x="736" y="1514"/>
                  </a:lnTo>
                  <a:lnTo>
                    <a:pt x="781" y="1572"/>
                  </a:lnTo>
                  <a:lnTo>
                    <a:pt x="837" y="1635"/>
                  </a:lnTo>
                  <a:close/>
                  <a:moveTo>
                    <a:pt x="276" y="452"/>
                  </a:moveTo>
                  <a:lnTo>
                    <a:pt x="256" y="432"/>
                  </a:lnTo>
                  <a:lnTo>
                    <a:pt x="235" y="415"/>
                  </a:lnTo>
                  <a:lnTo>
                    <a:pt x="207" y="400"/>
                  </a:lnTo>
                  <a:lnTo>
                    <a:pt x="183" y="388"/>
                  </a:lnTo>
                  <a:lnTo>
                    <a:pt x="155" y="380"/>
                  </a:lnTo>
                  <a:lnTo>
                    <a:pt x="128" y="366"/>
                  </a:lnTo>
                  <a:lnTo>
                    <a:pt x="100" y="359"/>
                  </a:lnTo>
                  <a:lnTo>
                    <a:pt x="77" y="345"/>
                  </a:lnTo>
                  <a:lnTo>
                    <a:pt x="69" y="345"/>
                  </a:lnTo>
                  <a:lnTo>
                    <a:pt x="63" y="353"/>
                  </a:lnTo>
                  <a:lnTo>
                    <a:pt x="55" y="353"/>
                  </a:lnTo>
                  <a:lnTo>
                    <a:pt x="48" y="353"/>
                  </a:lnTo>
                  <a:lnTo>
                    <a:pt x="42" y="345"/>
                  </a:lnTo>
                  <a:lnTo>
                    <a:pt x="34" y="345"/>
                  </a:lnTo>
                  <a:lnTo>
                    <a:pt x="28" y="345"/>
                  </a:lnTo>
                  <a:lnTo>
                    <a:pt x="20" y="345"/>
                  </a:lnTo>
                  <a:lnTo>
                    <a:pt x="20" y="301"/>
                  </a:lnTo>
                  <a:lnTo>
                    <a:pt x="20" y="245"/>
                  </a:lnTo>
                  <a:lnTo>
                    <a:pt x="14" y="201"/>
                  </a:lnTo>
                  <a:lnTo>
                    <a:pt x="14" y="146"/>
                  </a:lnTo>
                  <a:lnTo>
                    <a:pt x="7" y="107"/>
                  </a:lnTo>
                  <a:lnTo>
                    <a:pt x="7" y="66"/>
                  </a:lnTo>
                  <a:lnTo>
                    <a:pt x="0" y="28"/>
                  </a:lnTo>
                  <a:lnTo>
                    <a:pt x="0" y="0"/>
                  </a:lnTo>
                  <a:lnTo>
                    <a:pt x="28" y="52"/>
                  </a:lnTo>
                  <a:lnTo>
                    <a:pt x="55" y="114"/>
                  </a:lnTo>
                  <a:lnTo>
                    <a:pt x="97" y="166"/>
                  </a:lnTo>
                  <a:lnTo>
                    <a:pt x="135" y="224"/>
                  </a:lnTo>
                  <a:lnTo>
                    <a:pt x="176" y="287"/>
                  </a:lnTo>
                  <a:lnTo>
                    <a:pt x="215" y="339"/>
                  </a:lnTo>
                  <a:lnTo>
                    <a:pt x="249" y="400"/>
                  </a:lnTo>
                  <a:lnTo>
                    <a:pt x="276" y="452"/>
                  </a:lnTo>
                  <a:close/>
                </a:path>
              </a:pathLst>
            </a:custGeom>
            <a:solidFill>
              <a:srgbClr val="E5B27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8270" name="Freeform 78"/>
            <p:cNvSpPr>
              <a:spLocks/>
            </p:cNvSpPr>
            <p:nvPr/>
          </p:nvSpPr>
          <p:spPr bwMode="auto">
            <a:xfrm>
              <a:off x="2655" y="1820"/>
              <a:ext cx="9" cy="8"/>
            </a:xfrm>
            <a:custGeom>
              <a:avLst/>
              <a:gdLst/>
              <a:ahLst/>
              <a:cxnLst>
                <a:cxn ang="0">
                  <a:pos x="56" y="41"/>
                </a:cxn>
                <a:cxn ang="0">
                  <a:pos x="48" y="48"/>
                </a:cxn>
                <a:cxn ang="0">
                  <a:pos x="41" y="48"/>
                </a:cxn>
                <a:cxn ang="0">
                  <a:pos x="35" y="48"/>
                </a:cxn>
                <a:cxn ang="0">
                  <a:pos x="27" y="48"/>
                </a:cxn>
                <a:cxn ang="0">
                  <a:pos x="21" y="48"/>
                </a:cxn>
                <a:cxn ang="0">
                  <a:pos x="13" y="48"/>
                </a:cxn>
                <a:cxn ang="0">
                  <a:pos x="7" y="48"/>
                </a:cxn>
                <a:cxn ang="0">
                  <a:pos x="0" y="52"/>
                </a:cxn>
                <a:cxn ang="0">
                  <a:pos x="0" y="48"/>
                </a:cxn>
                <a:cxn ang="0">
                  <a:pos x="0" y="41"/>
                </a:cxn>
                <a:cxn ang="0">
                  <a:pos x="0" y="34"/>
                </a:cxn>
                <a:cxn ang="0">
                  <a:pos x="0" y="27"/>
                </a:cxn>
                <a:cxn ang="0">
                  <a:pos x="0" y="20"/>
                </a:cxn>
                <a:cxn ang="0">
                  <a:pos x="0" y="14"/>
                </a:cxn>
                <a:cxn ang="0">
                  <a:pos x="0" y="6"/>
                </a:cxn>
                <a:cxn ang="0">
                  <a:pos x="7" y="6"/>
                </a:cxn>
                <a:cxn ang="0">
                  <a:pos x="13" y="6"/>
                </a:cxn>
                <a:cxn ang="0">
                  <a:pos x="21" y="0"/>
                </a:cxn>
                <a:cxn ang="0">
                  <a:pos x="27" y="0"/>
                </a:cxn>
                <a:cxn ang="0">
                  <a:pos x="35" y="0"/>
                </a:cxn>
                <a:cxn ang="0">
                  <a:pos x="35" y="6"/>
                </a:cxn>
                <a:cxn ang="0">
                  <a:pos x="35" y="14"/>
                </a:cxn>
                <a:cxn ang="0">
                  <a:pos x="41" y="14"/>
                </a:cxn>
                <a:cxn ang="0">
                  <a:pos x="41" y="20"/>
                </a:cxn>
                <a:cxn ang="0">
                  <a:pos x="48" y="27"/>
                </a:cxn>
                <a:cxn ang="0">
                  <a:pos x="48" y="34"/>
                </a:cxn>
                <a:cxn ang="0">
                  <a:pos x="56" y="41"/>
                </a:cxn>
              </a:cxnLst>
              <a:rect l="0" t="0" r="r" b="b"/>
              <a:pathLst>
                <a:path w="56" h="52">
                  <a:moveTo>
                    <a:pt x="56" y="41"/>
                  </a:moveTo>
                  <a:lnTo>
                    <a:pt x="48" y="48"/>
                  </a:lnTo>
                  <a:lnTo>
                    <a:pt x="41" y="48"/>
                  </a:lnTo>
                  <a:lnTo>
                    <a:pt x="35" y="48"/>
                  </a:lnTo>
                  <a:lnTo>
                    <a:pt x="27" y="48"/>
                  </a:lnTo>
                  <a:lnTo>
                    <a:pt x="21" y="48"/>
                  </a:lnTo>
                  <a:lnTo>
                    <a:pt x="13" y="48"/>
                  </a:lnTo>
                  <a:lnTo>
                    <a:pt x="7" y="48"/>
                  </a:lnTo>
                  <a:lnTo>
                    <a:pt x="0" y="52"/>
                  </a:lnTo>
                  <a:lnTo>
                    <a:pt x="0" y="48"/>
                  </a:lnTo>
                  <a:lnTo>
                    <a:pt x="0" y="41"/>
                  </a:lnTo>
                  <a:lnTo>
                    <a:pt x="0" y="34"/>
                  </a:lnTo>
                  <a:lnTo>
                    <a:pt x="0" y="27"/>
                  </a:lnTo>
                  <a:lnTo>
                    <a:pt x="0" y="20"/>
                  </a:lnTo>
                  <a:lnTo>
                    <a:pt x="0" y="14"/>
                  </a:lnTo>
                  <a:lnTo>
                    <a:pt x="0" y="6"/>
                  </a:lnTo>
                  <a:lnTo>
                    <a:pt x="7" y="6"/>
                  </a:lnTo>
                  <a:lnTo>
                    <a:pt x="13" y="6"/>
                  </a:lnTo>
                  <a:lnTo>
                    <a:pt x="21" y="0"/>
                  </a:lnTo>
                  <a:lnTo>
                    <a:pt x="27" y="0"/>
                  </a:lnTo>
                  <a:lnTo>
                    <a:pt x="35" y="0"/>
                  </a:lnTo>
                  <a:lnTo>
                    <a:pt x="35" y="6"/>
                  </a:lnTo>
                  <a:lnTo>
                    <a:pt x="35" y="14"/>
                  </a:lnTo>
                  <a:lnTo>
                    <a:pt x="41" y="14"/>
                  </a:lnTo>
                  <a:lnTo>
                    <a:pt x="41" y="20"/>
                  </a:lnTo>
                  <a:lnTo>
                    <a:pt x="48" y="27"/>
                  </a:lnTo>
                  <a:lnTo>
                    <a:pt x="48" y="34"/>
                  </a:lnTo>
                  <a:lnTo>
                    <a:pt x="56" y="4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8271" name="Freeform 79"/>
            <p:cNvSpPr>
              <a:spLocks noEditPoints="1"/>
            </p:cNvSpPr>
            <p:nvPr/>
          </p:nvSpPr>
          <p:spPr bwMode="auto">
            <a:xfrm>
              <a:off x="2555" y="1974"/>
              <a:ext cx="151" cy="263"/>
            </a:xfrm>
            <a:custGeom>
              <a:avLst/>
              <a:gdLst/>
              <a:ahLst/>
              <a:cxnLst>
                <a:cxn ang="0">
                  <a:pos x="840" y="1445"/>
                </a:cxn>
                <a:cxn ang="0">
                  <a:pos x="853" y="1480"/>
                </a:cxn>
                <a:cxn ang="0">
                  <a:pos x="875" y="1518"/>
                </a:cxn>
                <a:cxn ang="0">
                  <a:pos x="892" y="1552"/>
                </a:cxn>
                <a:cxn ang="0">
                  <a:pos x="885" y="1580"/>
                </a:cxn>
                <a:cxn ang="0">
                  <a:pos x="847" y="1573"/>
                </a:cxn>
                <a:cxn ang="0">
                  <a:pos x="812" y="1546"/>
                </a:cxn>
                <a:cxn ang="0">
                  <a:pos x="781" y="1518"/>
                </a:cxn>
                <a:cxn ang="0">
                  <a:pos x="754" y="1494"/>
                </a:cxn>
                <a:cxn ang="0">
                  <a:pos x="746" y="1452"/>
                </a:cxn>
                <a:cxn ang="0">
                  <a:pos x="740" y="1417"/>
                </a:cxn>
                <a:cxn ang="0">
                  <a:pos x="732" y="1379"/>
                </a:cxn>
                <a:cxn ang="0">
                  <a:pos x="740" y="1365"/>
                </a:cxn>
                <a:cxn ang="0">
                  <a:pos x="767" y="1387"/>
                </a:cxn>
                <a:cxn ang="0">
                  <a:pos x="792" y="1400"/>
                </a:cxn>
                <a:cxn ang="0">
                  <a:pos x="819" y="1417"/>
                </a:cxn>
                <a:cxn ang="0">
                  <a:pos x="366" y="602"/>
                </a:cxn>
                <a:cxn ang="0">
                  <a:pos x="360" y="581"/>
                </a:cxn>
                <a:cxn ang="0">
                  <a:pos x="352" y="561"/>
                </a:cxn>
                <a:cxn ang="0">
                  <a:pos x="346" y="544"/>
                </a:cxn>
                <a:cxn ang="0">
                  <a:pos x="339" y="529"/>
                </a:cxn>
                <a:cxn ang="0">
                  <a:pos x="259" y="409"/>
                </a:cxn>
                <a:cxn ang="0">
                  <a:pos x="187" y="294"/>
                </a:cxn>
                <a:cxn ang="0">
                  <a:pos x="101" y="181"/>
                </a:cxn>
                <a:cxn ang="0">
                  <a:pos x="7" y="80"/>
                </a:cxn>
                <a:cxn ang="0">
                  <a:pos x="0" y="56"/>
                </a:cxn>
                <a:cxn ang="0">
                  <a:pos x="7" y="28"/>
                </a:cxn>
                <a:cxn ang="0">
                  <a:pos x="24" y="8"/>
                </a:cxn>
                <a:cxn ang="0">
                  <a:pos x="52" y="0"/>
                </a:cxn>
                <a:cxn ang="0">
                  <a:pos x="145" y="94"/>
                </a:cxn>
                <a:cxn ang="0">
                  <a:pos x="225" y="187"/>
                </a:cxn>
                <a:cxn ang="0">
                  <a:pos x="294" y="294"/>
                </a:cxn>
                <a:cxn ang="0">
                  <a:pos x="360" y="402"/>
                </a:cxn>
                <a:cxn ang="0">
                  <a:pos x="360" y="454"/>
                </a:cxn>
                <a:cxn ang="0">
                  <a:pos x="360" y="501"/>
                </a:cxn>
                <a:cxn ang="0">
                  <a:pos x="360" y="553"/>
                </a:cxn>
                <a:cxn ang="0">
                  <a:pos x="366" y="602"/>
                </a:cxn>
              </a:cxnLst>
              <a:rect l="0" t="0" r="r" b="b"/>
              <a:pathLst>
                <a:path w="905" h="1580">
                  <a:moveTo>
                    <a:pt x="833" y="1425"/>
                  </a:moveTo>
                  <a:lnTo>
                    <a:pt x="840" y="1445"/>
                  </a:lnTo>
                  <a:lnTo>
                    <a:pt x="847" y="1466"/>
                  </a:lnTo>
                  <a:lnTo>
                    <a:pt x="853" y="1480"/>
                  </a:lnTo>
                  <a:lnTo>
                    <a:pt x="867" y="1497"/>
                  </a:lnTo>
                  <a:lnTo>
                    <a:pt x="875" y="1518"/>
                  </a:lnTo>
                  <a:lnTo>
                    <a:pt x="878" y="1532"/>
                  </a:lnTo>
                  <a:lnTo>
                    <a:pt x="892" y="1552"/>
                  </a:lnTo>
                  <a:lnTo>
                    <a:pt x="905" y="1566"/>
                  </a:lnTo>
                  <a:lnTo>
                    <a:pt x="885" y="1580"/>
                  </a:lnTo>
                  <a:lnTo>
                    <a:pt x="867" y="1580"/>
                  </a:lnTo>
                  <a:lnTo>
                    <a:pt x="847" y="1573"/>
                  </a:lnTo>
                  <a:lnTo>
                    <a:pt x="826" y="1560"/>
                  </a:lnTo>
                  <a:lnTo>
                    <a:pt x="812" y="1546"/>
                  </a:lnTo>
                  <a:lnTo>
                    <a:pt x="792" y="1532"/>
                  </a:lnTo>
                  <a:lnTo>
                    <a:pt x="781" y="1518"/>
                  </a:lnTo>
                  <a:lnTo>
                    <a:pt x="760" y="1511"/>
                  </a:lnTo>
                  <a:lnTo>
                    <a:pt x="754" y="1494"/>
                  </a:lnTo>
                  <a:lnTo>
                    <a:pt x="754" y="1473"/>
                  </a:lnTo>
                  <a:lnTo>
                    <a:pt x="746" y="1452"/>
                  </a:lnTo>
                  <a:lnTo>
                    <a:pt x="746" y="1431"/>
                  </a:lnTo>
                  <a:lnTo>
                    <a:pt x="740" y="1417"/>
                  </a:lnTo>
                  <a:lnTo>
                    <a:pt x="732" y="1400"/>
                  </a:lnTo>
                  <a:lnTo>
                    <a:pt x="732" y="1379"/>
                  </a:lnTo>
                  <a:lnTo>
                    <a:pt x="726" y="1359"/>
                  </a:lnTo>
                  <a:lnTo>
                    <a:pt x="740" y="1365"/>
                  </a:lnTo>
                  <a:lnTo>
                    <a:pt x="754" y="1379"/>
                  </a:lnTo>
                  <a:lnTo>
                    <a:pt x="767" y="1387"/>
                  </a:lnTo>
                  <a:lnTo>
                    <a:pt x="781" y="1393"/>
                  </a:lnTo>
                  <a:lnTo>
                    <a:pt x="792" y="1400"/>
                  </a:lnTo>
                  <a:lnTo>
                    <a:pt x="806" y="1411"/>
                  </a:lnTo>
                  <a:lnTo>
                    <a:pt x="819" y="1417"/>
                  </a:lnTo>
                  <a:lnTo>
                    <a:pt x="833" y="1425"/>
                  </a:lnTo>
                  <a:close/>
                  <a:moveTo>
                    <a:pt x="366" y="602"/>
                  </a:moveTo>
                  <a:lnTo>
                    <a:pt x="360" y="588"/>
                  </a:lnTo>
                  <a:lnTo>
                    <a:pt x="360" y="581"/>
                  </a:lnTo>
                  <a:lnTo>
                    <a:pt x="352" y="567"/>
                  </a:lnTo>
                  <a:lnTo>
                    <a:pt x="352" y="561"/>
                  </a:lnTo>
                  <a:lnTo>
                    <a:pt x="346" y="553"/>
                  </a:lnTo>
                  <a:lnTo>
                    <a:pt x="346" y="544"/>
                  </a:lnTo>
                  <a:lnTo>
                    <a:pt x="339" y="536"/>
                  </a:lnTo>
                  <a:lnTo>
                    <a:pt x="339" y="529"/>
                  </a:lnTo>
                  <a:lnTo>
                    <a:pt x="300" y="467"/>
                  </a:lnTo>
                  <a:lnTo>
                    <a:pt x="259" y="409"/>
                  </a:lnTo>
                  <a:lnTo>
                    <a:pt x="218" y="350"/>
                  </a:lnTo>
                  <a:lnTo>
                    <a:pt x="187" y="294"/>
                  </a:lnTo>
                  <a:lnTo>
                    <a:pt x="145" y="236"/>
                  </a:lnTo>
                  <a:lnTo>
                    <a:pt x="101" y="181"/>
                  </a:lnTo>
                  <a:lnTo>
                    <a:pt x="52" y="129"/>
                  </a:lnTo>
                  <a:lnTo>
                    <a:pt x="7" y="80"/>
                  </a:lnTo>
                  <a:lnTo>
                    <a:pt x="0" y="69"/>
                  </a:lnTo>
                  <a:lnTo>
                    <a:pt x="0" y="56"/>
                  </a:lnTo>
                  <a:lnTo>
                    <a:pt x="0" y="42"/>
                  </a:lnTo>
                  <a:lnTo>
                    <a:pt x="7" y="28"/>
                  </a:lnTo>
                  <a:lnTo>
                    <a:pt x="21" y="22"/>
                  </a:lnTo>
                  <a:lnTo>
                    <a:pt x="24" y="8"/>
                  </a:lnTo>
                  <a:lnTo>
                    <a:pt x="38" y="0"/>
                  </a:lnTo>
                  <a:lnTo>
                    <a:pt x="52" y="0"/>
                  </a:lnTo>
                  <a:lnTo>
                    <a:pt x="101" y="49"/>
                  </a:lnTo>
                  <a:lnTo>
                    <a:pt x="145" y="94"/>
                  </a:lnTo>
                  <a:lnTo>
                    <a:pt x="187" y="143"/>
                  </a:lnTo>
                  <a:lnTo>
                    <a:pt x="225" y="187"/>
                  </a:lnTo>
                  <a:lnTo>
                    <a:pt x="259" y="242"/>
                  </a:lnTo>
                  <a:lnTo>
                    <a:pt x="294" y="294"/>
                  </a:lnTo>
                  <a:lnTo>
                    <a:pt x="325" y="350"/>
                  </a:lnTo>
                  <a:lnTo>
                    <a:pt x="360" y="402"/>
                  </a:lnTo>
                  <a:lnTo>
                    <a:pt x="360" y="429"/>
                  </a:lnTo>
                  <a:lnTo>
                    <a:pt x="360" y="454"/>
                  </a:lnTo>
                  <a:lnTo>
                    <a:pt x="360" y="481"/>
                  </a:lnTo>
                  <a:lnTo>
                    <a:pt x="360" y="501"/>
                  </a:lnTo>
                  <a:lnTo>
                    <a:pt x="360" y="529"/>
                  </a:lnTo>
                  <a:lnTo>
                    <a:pt x="360" y="553"/>
                  </a:lnTo>
                  <a:lnTo>
                    <a:pt x="366" y="575"/>
                  </a:lnTo>
                  <a:lnTo>
                    <a:pt x="366" y="60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8272" name="Freeform 80"/>
            <p:cNvSpPr>
              <a:spLocks/>
            </p:cNvSpPr>
            <p:nvPr/>
          </p:nvSpPr>
          <p:spPr bwMode="auto">
            <a:xfrm>
              <a:off x="2763" y="2263"/>
              <a:ext cx="47" cy="87"/>
            </a:xfrm>
            <a:custGeom>
              <a:avLst/>
              <a:gdLst/>
              <a:ahLst/>
              <a:cxnLst>
                <a:cxn ang="0">
                  <a:pos x="100" y="27"/>
                </a:cxn>
                <a:cxn ang="0">
                  <a:pos x="103" y="34"/>
                </a:cxn>
                <a:cxn ang="0">
                  <a:pos x="103" y="41"/>
                </a:cxn>
                <a:cxn ang="0">
                  <a:pos x="111" y="47"/>
                </a:cxn>
                <a:cxn ang="0">
                  <a:pos x="111" y="51"/>
                </a:cxn>
                <a:cxn ang="0">
                  <a:pos x="117" y="58"/>
                </a:cxn>
                <a:cxn ang="0">
                  <a:pos x="131" y="107"/>
                </a:cxn>
                <a:cxn ang="0">
                  <a:pos x="145" y="151"/>
                </a:cxn>
                <a:cxn ang="0">
                  <a:pos x="158" y="207"/>
                </a:cxn>
                <a:cxn ang="0">
                  <a:pos x="180" y="251"/>
                </a:cxn>
                <a:cxn ang="0">
                  <a:pos x="197" y="293"/>
                </a:cxn>
                <a:cxn ang="0">
                  <a:pos x="218" y="338"/>
                </a:cxn>
                <a:cxn ang="0">
                  <a:pos x="238" y="380"/>
                </a:cxn>
                <a:cxn ang="0">
                  <a:pos x="273" y="414"/>
                </a:cxn>
                <a:cxn ang="0">
                  <a:pos x="279" y="427"/>
                </a:cxn>
                <a:cxn ang="0">
                  <a:pos x="279" y="445"/>
                </a:cxn>
                <a:cxn ang="0">
                  <a:pos x="279" y="459"/>
                </a:cxn>
                <a:cxn ang="0">
                  <a:pos x="279" y="466"/>
                </a:cxn>
                <a:cxn ang="0">
                  <a:pos x="279" y="479"/>
                </a:cxn>
                <a:cxn ang="0">
                  <a:pos x="273" y="493"/>
                </a:cxn>
                <a:cxn ang="0">
                  <a:pos x="266" y="507"/>
                </a:cxn>
                <a:cxn ang="0">
                  <a:pos x="259" y="521"/>
                </a:cxn>
                <a:cxn ang="0">
                  <a:pos x="224" y="501"/>
                </a:cxn>
                <a:cxn ang="0">
                  <a:pos x="193" y="479"/>
                </a:cxn>
                <a:cxn ang="0">
                  <a:pos x="166" y="459"/>
                </a:cxn>
                <a:cxn ang="0">
                  <a:pos x="145" y="432"/>
                </a:cxn>
                <a:cxn ang="0">
                  <a:pos x="111" y="366"/>
                </a:cxn>
                <a:cxn ang="0">
                  <a:pos x="79" y="300"/>
                </a:cxn>
                <a:cxn ang="0">
                  <a:pos x="59" y="227"/>
                </a:cxn>
                <a:cxn ang="0">
                  <a:pos x="37" y="151"/>
                </a:cxn>
                <a:cxn ang="0">
                  <a:pos x="17" y="72"/>
                </a:cxn>
                <a:cxn ang="0">
                  <a:pos x="0" y="0"/>
                </a:cxn>
                <a:cxn ang="0">
                  <a:pos x="10" y="6"/>
                </a:cxn>
                <a:cxn ang="0">
                  <a:pos x="24" y="6"/>
                </a:cxn>
                <a:cxn ang="0">
                  <a:pos x="37" y="13"/>
                </a:cxn>
                <a:cxn ang="0">
                  <a:pos x="51" y="13"/>
                </a:cxn>
                <a:cxn ang="0">
                  <a:pos x="65" y="20"/>
                </a:cxn>
                <a:cxn ang="0">
                  <a:pos x="79" y="20"/>
                </a:cxn>
                <a:cxn ang="0">
                  <a:pos x="94" y="27"/>
                </a:cxn>
                <a:cxn ang="0">
                  <a:pos x="100" y="27"/>
                </a:cxn>
              </a:cxnLst>
              <a:rect l="0" t="0" r="r" b="b"/>
              <a:pathLst>
                <a:path w="279" h="521">
                  <a:moveTo>
                    <a:pt x="100" y="27"/>
                  </a:moveTo>
                  <a:lnTo>
                    <a:pt x="103" y="34"/>
                  </a:lnTo>
                  <a:lnTo>
                    <a:pt x="103" y="41"/>
                  </a:lnTo>
                  <a:lnTo>
                    <a:pt x="111" y="47"/>
                  </a:lnTo>
                  <a:lnTo>
                    <a:pt x="111" y="51"/>
                  </a:lnTo>
                  <a:lnTo>
                    <a:pt x="117" y="58"/>
                  </a:lnTo>
                  <a:lnTo>
                    <a:pt x="131" y="107"/>
                  </a:lnTo>
                  <a:lnTo>
                    <a:pt x="145" y="151"/>
                  </a:lnTo>
                  <a:lnTo>
                    <a:pt x="158" y="207"/>
                  </a:lnTo>
                  <a:lnTo>
                    <a:pt x="180" y="251"/>
                  </a:lnTo>
                  <a:lnTo>
                    <a:pt x="197" y="293"/>
                  </a:lnTo>
                  <a:lnTo>
                    <a:pt x="218" y="338"/>
                  </a:lnTo>
                  <a:lnTo>
                    <a:pt x="238" y="380"/>
                  </a:lnTo>
                  <a:lnTo>
                    <a:pt x="273" y="414"/>
                  </a:lnTo>
                  <a:lnTo>
                    <a:pt x="279" y="427"/>
                  </a:lnTo>
                  <a:lnTo>
                    <a:pt x="279" y="445"/>
                  </a:lnTo>
                  <a:lnTo>
                    <a:pt x="279" y="459"/>
                  </a:lnTo>
                  <a:lnTo>
                    <a:pt x="279" y="466"/>
                  </a:lnTo>
                  <a:lnTo>
                    <a:pt x="279" y="479"/>
                  </a:lnTo>
                  <a:lnTo>
                    <a:pt x="273" y="493"/>
                  </a:lnTo>
                  <a:lnTo>
                    <a:pt x="266" y="507"/>
                  </a:lnTo>
                  <a:lnTo>
                    <a:pt x="259" y="521"/>
                  </a:lnTo>
                  <a:lnTo>
                    <a:pt x="224" y="501"/>
                  </a:lnTo>
                  <a:lnTo>
                    <a:pt x="193" y="479"/>
                  </a:lnTo>
                  <a:lnTo>
                    <a:pt x="166" y="459"/>
                  </a:lnTo>
                  <a:lnTo>
                    <a:pt x="145" y="432"/>
                  </a:lnTo>
                  <a:lnTo>
                    <a:pt x="111" y="366"/>
                  </a:lnTo>
                  <a:lnTo>
                    <a:pt x="79" y="300"/>
                  </a:lnTo>
                  <a:lnTo>
                    <a:pt x="59" y="227"/>
                  </a:lnTo>
                  <a:lnTo>
                    <a:pt x="37" y="151"/>
                  </a:lnTo>
                  <a:lnTo>
                    <a:pt x="17" y="72"/>
                  </a:lnTo>
                  <a:lnTo>
                    <a:pt x="0" y="0"/>
                  </a:lnTo>
                  <a:lnTo>
                    <a:pt x="10" y="6"/>
                  </a:lnTo>
                  <a:lnTo>
                    <a:pt x="24" y="6"/>
                  </a:lnTo>
                  <a:lnTo>
                    <a:pt x="37" y="13"/>
                  </a:lnTo>
                  <a:lnTo>
                    <a:pt x="51" y="13"/>
                  </a:lnTo>
                  <a:lnTo>
                    <a:pt x="65" y="20"/>
                  </a:lnTo>
                  <a:lnTo>
                    <a:pt x="79" y="20"/>
                  </a:lnTo>
                  <a:lnTo>
                    <a:pt x="94" y="27"/>
                  </a:lnTo>
                  <a:lnTo>
                    <a:pt x="100" y="2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8273" name="Freeform 81"/>
            <p:cNvSpPr>
              <a:spLocks/>
            </p:cNvSpPr>
            <p:nvPr/>
          </p:nvSpPr>
          <p:spPr bwMode="auto">
            <a:xfrm>
              <a:off x="2348" y="1682"/>
              <a:ext cx="42" cy="8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8" y="37"/>
                </a:cxn>
                <a:cxn ang="0">
                  <a:pos x="8" y="79"/>
                </a:cxn>
                <a:cxn ang="0">
                  <a:pos x="14" y="117"/>
                </a:cxn>
                <a:cxn ang="0">
                  <a:pos x="14" y="158"/>
                </a:cxn>
                <a:cxn ang="0">
                  <a:pos x="21" y="200"/>
                </a:cxn>
                <a:cxn ang="0">
                  <a:pos x="28" y="238"/>
                </a:cxn>
                <a:cxn ang="0">
                  <a:pos x="28" y="273"/>
                </a:cxn>
                <a:cxn ang="0">
                  <a:pos x="31" y="311"/>
                </a:cxn>
                <a:cxn ang="0">
                  <a:pos x="59" y="331"/>
                </a:cxn>
                <a:cxn ang="0">
                  <a:pos x="94" y="352"/>
                </a:cxn>
                <a:cxn ang="0">
                  <a:pos x="121" y="373"/>
                </a:cxn>
                <a:cxn ang="0">
                  <a:pos x="146" y="394"/>
                </a:cxn>
                <a:cxn ang="0">
                  <a:pos x="173" y="411"/>
                </a:cxn>
                <a:cxn ang="0">
                  <a:pos x="201" y="432"/>
                </a:cxn>
                <a:cxn ang="0">
                  <a:pos x="225" y="452"/>
                </a:cxn>
                <a:cxn ang="0">
                  <a:pos x="253" y="480"/>
                </a:cxn>
                <a:cxn ang="0">
                  <a:pos x="245" y="460"/>
                </a:cxn>
                <a:cxn ang="0">
                  <a:pos x="245" y="438"/>
                </a:cxn>
                <a:cxn ang="0">
                  <a:pos x="239" y="417"/>
                </a:cxn>
                <a:cxn ang="0">
                  <a:pos x="239" y="400"/>
                </a:cxn>
                <a:cxn ang="0">
                  <a:pos x="239" y="386"/>
                </a:cxn>
                <a:cxn ang="0">
                  <a:pos x="239" y="366"/>
                </a:cxn>
                <a:cxn ang="0">
                  <a:pos x="239" y="345"/>
                </a:cxn>
                <a:cxn ang="0">
                  <a:pos x="239" y="325"/>
                </a:cxn>
                <a:cxn ang="0">
                  <a:pos x="218" y="317"/>
                </a:cxn>
                <a:cxn ang="0">
                  <a:pos x="201" y="300"/>
                </a:cxn>
                <a:cxn ang="0">
                  <a:pos x="180" y="273"/>
                </a:cxn>
                <a:cxn ang="0">
                  <a:pos x="152" y="231"/>
                </a:cxn>
                <a:cxn ang="0">
                  <a:pos x="124" y="186"/>
                </a:cxn>
                <a:cxn ang="0">
                  <a:pos x="94" y="124"/>
                </a:cxn>
                <a:cxn ang="0">
                  <a:pos x="52" y="65"/>
                </a:cxn>
                <a:cxn ang="0">
                  <a:pos x="0" y="0"/>
                </a:cxn>
              </a:cxnLst>
              <a:rect l="0" t="0" r="r" b="b"/>
              <a:pathLst>
                <a:path w="253" h="480">
                  <a:moveTo>
                    <a:pt x="0" y="0"/>
                  </a:moveTo>
                  <a:lnTo>
                    <a:pt x="8" y="37"/>
                  </a:lnTo>
                  <a:lnTo>
                    <a:pt x="8" y="79"/>
                  </a:lnTo>
                  <a:lnTo>
                    <a:pt x="14" y="117"/>
                  </a:lnTo>
                  <a:lnTo>
                    <a:pt x="14" y="158"/>
                  </a:lnTo>
                  <a:lnTo>
                    <a:pt x="21" y="200"/>
                  </a:lnTo>
                  <a:lnTo>
                    <a:pt x="28" y="238"/>
                  </a:lnTo>
                  <a:lnTo>
                    <a:pt x="28" y="273"/>
                  </a:lnTo>
                  <a:lnTo>
                    <a:pt x="31" y="311"/>
                  </a:lnTo>
                  <a:lnTo>
                    <a:pt x="59" y="331"/>
                  </a:lnTo>
                  <a:lnTo>
                    <a:pt x="94" y="352"/>
                  </a:lnTo>
                  <a:lnTo>
                    <a:pt x="121" y="373"/>
                  </a:lnTo>
                  <a:lnTo>
                    <a:pt x="146" y="394"/>
                  </a:lnTo>
                  <a:lnTo>
                    <a:pt x="173" y="411"/>
                  </a:lnTo>
                  <a:lnTo>
                    <a:pt x="201" y="432"/>
                  </a:lnTo>
                  <a:lnTo>
                    <a:pt x="225" y="452"/>
                  </a:lnTo>
                  <a:lnTo>
                    <a:pt x="253" y="480"/>
                  </a:lnTo>
                  <a:lnTo>
                    <a:pt x="245" y="460"/>
                  </a:lnTo>
                  <a:lnTo>
                    <a:pt x="245" y="438"/>
                  </a:lnTo>
                  <a:lnTo>
                    <a:pt x="239" y="417"/>
                  </a:lnTo>
                  <a:lnTo>
                    <a:pt x="239" y="400"/>
                  </a:lnTo>
                  <a:lnTo>
                    <a:pt x="239" y="386"/>
                  </a:lnTo>
                  <a:lnTo>
                    <a:pt x="239" y="366"/>
                  </a:lnTo>
                  <a:lnTo>
                    <a:pt x="239" y="345"/>
                  </a:lnTo>
                  <a:lnTo>
                    <a:pt x="239" y="325"/>
                  </a:lnTo>
                  <a:lnTo>
                    <a:pt x="218" y="317"/>
                  </a:lnTo>
                  <a:lnTo>
                    <a:pt x="201" y="300"/>
                  </a:lnTo>
                  <a:lnTo>
                    <a:pt x="180" y="273"/>
                  </a:lnTo>
                  <a:lnTo>
                    <a:pt x="152" y="231"/>
                  </a:lnTo>
                  <a:lnTo>
                    <a:pt x="124" y="186"/>
                  </a:lnTo>
                  <a:lnTo>
                    <a:pt x="94" y="124"/>
                  </a:lnTo>
                  <a:lnTo>
                    <a:pt x="52" y="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DCDC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8274" name="Freeform 82"/>
            <p:cNvSpPr>
              <a:spLocks/>
            </p:cNvSpPr>
            <p:nvPr/>
          </p:nvSpPr>
          <p:spPr bwMode="auto">
            <a:xfrm>
              <a:off x="2348" y="1682"/>
              <a:ext cx="42" cy="8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8" y="37"/>
                </a:cxn>
                <a:cxn ang="0">
                  <a:pos x="8" y="79"/>
                </a:cxn>
                <a:cxn ang="0">
                  <a:pos x="14" y="117"/>
                </a:cxn>
                <a:cxn ang="0">
                  <a:pos x="14" y="158"/>
                </a:cxn>
                <a:cxn ang="0">
                  <a:pos x="21" y="200"/>
                </a:cxn>
                <a:cxn ang="0">
                  <a:pos x="28" y="238"/>
                </a:cxn>
                <a:cxn ang="0">
                  <a:pos x="28" y="273"/>
                </a:cxn>
                <a:cxn ang="0">
                  <a:pos x="31" y="311"/>
                </a:cxn>
                <a:cxn ang="0">
                  <a:pos x="59" y="331"/>
                </a:cxn>
                <a:cxn ang="0">
                  <a:pos x="94" y="352"/>
                </a:cxn>
                <a:cxn ang="0">
                  <a:pos x="121" y="373"/>
                </a:cxn>
                <a:cxn ang="0">
                  <a:pos x="146" y="394"/>
                </a:cxn>
                <a:cxn ang="0">
                  <a:pos x="173" y="411"/>
                </a:cxn>
                <a:cxn ang="0">
                  <a:pos x="201" y="432"/>
                </a:cxn>
                <a:cxn ang="0">
                  <a:pos x="225" y="452"/>
                </a:cxn>
                <a:cxn ang="0">
                  <a:pos x="253" y="480"/>
                </a:cxn>
                <a:cxn ang="0">
                  <a:pos x="245" y="460"/>
                </a:cxn>
                <a:cxn ang="0">
                  <a:pos x="245" y="438"/>
                </a:cxn>
                <a:cxn ang="0">
                  <a:pos x="239" y="417"/>
                </a:cxn>
                <a:cxn ang="0">
                  <a:pos x="239" y="400"/>
                </a:cxn>
                <a:cxn ang="0">
                  <a:pos x="239" y="386"/>
                </a:cxn>
                <a:cxn ang="0">
                  <a:pos x="239" y="366"/>
                </a:cxn>
                <a:cxn ang="0">
                  <a:pos x="239" y="345"/>
                </a:cxn>
                <a:cxn ang="0">
                  <a:pos x="239" y="325"/>
                </a:cxn>
                <a:cxn ang="0">
                  <a:pos x="218" y="317"/>
                </a:cxn>
                <a:cxn ang="0">
                  <a:pos x="201" y="300"/>
                </a:cxn>
                <a:cxn ang="0">
                  <a:pos x="180" y="273"/>
                </a:cxn>
                <a:cxn ang="0">
                  <a:pos x="152" y="231"/>
                </a:cxn>
                <a:cxn ang="0">
                  <a:pos x="124" y="186"/>
                </a:cxn>
                <a:cxn ang="0">
                  <a:pos x="94" y="124"/>
                </a:cxn>
                <a:cxn ang="0">
                  <a:pos x="52" y="65"/>
                </a:cxn>
                <a:cxn ang="0">
                  <a:pos x="0" y="0"/>
                </a:cxn>
              </a:cxnLst>
              <a:rect l="0" t="0" r="r" b="b"/>
              <a:pathLst>
                <a:path w="253" h="480">
                  <a:moveTo>
                    <a:pt x="0" y="0"/>
                  </a:moveTo>
                  <a:lnTo>
                    <a:pt x="8" y="37"/>
                  </a:lnTo>
                  <a:lnTo>
                    <a:pt x="8" y="79"/>
                  </a:lnTo>
                  <a:lnTo>
                    <a:pt x="14" y="117"/>
                  </a:lnTo>
                  <a:lnTo>
                    <a:pt x="14" y="158"/>
                  </a:lnTo>
                  <a:lnTo>
                    <a:pt x="21" y="200"/>
                  </a:lnTo>
                  <a:lnTo>
                    <a:pt x="28" y="238"/>
                  </a:lnTo>
                  <a:lnTo>
                    <a:pt x="28" y="273"/>
                  </a:lnTo>
                  <a:lnTo>
                    <a:pt x="31" y="311"/>
                  </a:lnTo>
                  <a:lnTo>
                    <a:pt x="59" y="331"/>
                  </a:lnTo>
                  <a:lnTo>
                    <a:pt x="94" y="352"/>
                  </a:lnTo>
                  <a:lnTo>
                    <a:pt x="121" y="373"/>
                  </a:lnTo>
                  <a:lnTo>
                    <a:pt x="146" y="394"/>
                  </a:lnTo>
                  <a:lnTo>
                    <a:pt x="173" y="411"/>
                  </a:lnTo>
                  <a:lnTo>
                    <a:pt x="201" y="432"/>
                  </a:lnTo>
                  <a:lnTo>
                    <a:pt x="225" y="452"/>
                  </a:lnTo>
                  <a:lnTo>
                    <a:pt x="253" y="480"/>
                  </a:lnTo>
                  <a:lnTo>
                    <a:pt x="245" y="460"/>
                  </a:lnTo>
                  <a:lnTo>
                    <a:pt x="245" y="438"/>
                  </a:lnTo>
                  <a:lnTo>
                    <a:pt x="239" y="417"/>
                  </a:lnTo>
                  <a:lnTo>
                    <a:pt x="239" y="400"/>
                  </a:lnTo>
                  <a:lnTo>
                    <a:pt x="239" y="386"/>
                  </a:lnTo>
                  <a:lnTo>
                    <a:pt x="239" y="366"/>
                  </a:lnTo>
                  <a:lnTo>
                    <a:pt x="239" y="345"/>
                  </a:lnTo>
                  <a:lnTo>
                    <a:pt x="239" y="325"/>
                  </a:lnTo>
                  <a:lnTo>
                    <a:pt x="218" y="317"/>
                  </a:lnTo>
                  <a:lnTo>
                    <a:pt x="201" y="300"/>
                  </a:lnTo>
                  <a:lnTo>
                    <a:pt x="180" y="273"/>
                  </a:lnTo>
                  <a:lnTo>
                    <a:pt x="152" y="231"/>
                  </a:lnTo>
                  <a:lnTo>
                    <a:pt x="124" y="186"/>
                  </a:lnTo>
                  <a:lnTo>
                    <a:pt x="94" y="124"/>
                  </a:lnTo>
                  <a:lnTo>
                    <a:pt x="52" y="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8275" name="Freeform 83"/>
            <p:cNvSpPr>
              <a:spLocks/>
            </p:cNvSpPr>
            <p:nvPr/>
          </p:nvSpPr>
          <p:spPr bwMode="auto">
            <a:xfrm>
              <a:off x="2348" y="1682"/>
              <a:ext cx="42" cy="80"/>
            </a:xfrm>
            <a:custGeom>
              <a:avLst/>
              <a:gdLst/>
              <a:ahLst/>
              <a:cxnLst>
                <a:cxn ang="0">
                  <a:pos x="132" y="380"/>
                </a:cxn>
                <a:cxn ang="0">
                  <a:pos x="115" y="359"/>
                </a:cxn>
                <a:cxn ang="0">
                  <a:pos x="100" y="331"/>
                </a:cxn>
                <a:cxn ang="0">
                  <a:pos x="86" y="307"/>
                </a:cxn>
                <a:cxn ang="0">
                  <a:pos x="72" y="287"/>
                </a:cxn>
                <a:cxn ang="0">
                  <a:pos x="59" y="259"/>
                </a:cxn>
                <a:cxn ang="0">
                  <a:pos x="45" y="238"/>
                </a:cxn>
                <a:cxn ang="0">
                  <a:pos x="31" y="210"/>
                </a:cxn>
                <a:cxn ang="0">
                  <a:pos x="21" y="186"/>
                </a:cxn>
                <a:cxn ang="0">
                  <a:pos x="14" y="166"/>
                </a:cxn>
                <a:cxn ang="0">
                  <a:pos x="14" y="138"/>
                </a:cxn>
                <a:cxn ang="0">
                  <a:pos x="14" y="117"/>
                </a:cxn>
                <a:cxn ang="0">
                  <a:pos x="8" y="92"/>
                </a:cxn>
                <a:cxn ang="0">
                  <a:pos x="8" y="72"/>
                </a:cxn>
                <a:cxn ang="0">
                  <a:pos x="8" y="45"/>
                </a:cxn>
                <a:cxn ang="0">
                  <a:pos x="8" y="20"/>
                </a:cxn>
                <a:cxn ang="0">
                  <a:pos x="0" y="0"/>
                </a:cxn>
                <a:cxn ang="0">
                  <a:pos x="52" y="65"/>
                </a:cxn>
                <a:cxn ang="0">
                  <a:pos x="94" y="124"/>
                </a:cxn>
                <a:cxn ang="0">
                  <a:pos x="124" y="186"/>
                </a:cxn>
                <a:cxn ang="0">
                  <a:pos x="152" y="231"/>
                </a:cxn>
                <a:cxn ang="0">
                  <a:pos x="180" y="273"/>
                </a:cxn>
                <a:cxn ang="0">
                  <a:pos x="201" y="300"/>
                </a:cxn>
                <a:cxn ang="0">
                  <a:pos x="218" y="317"/>
                </a:cxn>
                <a:cxn ang="0">
                  <a:pos x="239" y="325"/>
                </a:cxn>
                <a:cxn ang="0">
                  <a:pos x="239" y="345"/>
                </a:cxn>
                <a:cxn ang="0">
                  <a:pos x="239" y="366"/>
                </a:cxn>
                <a:cxn ang="0">
                  <a:pos x="239" y="386"/>
                </a:cxn>
                <a:cxn ang="0">
                  <a:pos x="239" y="400"/>
                </a:cxn>
                <a:cxn ang="0">
                  <a:pos x="239" y="417"/>
                </a:cxn>
                <a:cxn ang="0">
                  <a:pos x="245" y="438"/>
                </a:cxn>
                <a:cxn ang="0">
                  <a:pos x="245" y="460"/>
                </a:cxn>
                <a:cxn ang="0">
                  <a:pos x="253" y="480"/>
                </a:cxn>
                <a:cxn ang="0">
                  <a:pos x="232" y="466"/>
                </a:cxn>
                <a:cxn ang="0">
                  <a:pos x="218" y="452"/>
                </a:cxn>
                <a:cxn ang="0">
                  <a:pos x="207" y="438"/>
                </a:cxn>
                <a:cxn ang="0">
                  <a:pos x="193" y="425"/>
                </a:cxn>
                <a:cxn ang="0">
                  <a:pos x="180" y="411"/>
                </a:cxn>
                <a:cxn ang="0">
                  <a:pos x="159" y="403"/>
                </a:cxn>
                <a:cxn ang="0">
                  <a:pos x="146" y="394"/>
                </a:cxn>
                <a:cxn ang="0">
                  <a:pos x="132" y="380"/>
                </a:cxn>
              </a:cxnLst>
              <a:rect l="0" t="0" r="r" b="b"/>
              <a:pathLst>
                <a:path w="253" h="480">
                  <a:moveTo>
                    <a:pt x="132" y="380"/>
                  </a:moveTo>
                  <a:lnTo>
                    <a:pt x="115" y="359"/>
                  </a:lnTo>
                  <a:lnTo>
                    <a:pt x="100" y="331"/>
                  </a:lnTo>
                  <a:lnTo>
                    <a:pt x="86" y="307"/>
                  </a:lnTo>
                  <a:lnTo>
                    <a:pt x="72" y="287"/>
                  </a:lnTo>
                  <a:lnTo>
                    <a:pt x="59" y="259"/>
                  </a:lnTo>
                  <a:lnTo>
                    <a:pt x="45" y="238"/>
                  </a:lnTo>
                  <a:lnTo>
                    <a:pt x="31" y="210"/>
                  </a:lnTo>
                  <a:lnTo>
                    <a:pt x="21" y="186"/>
                  </a:lnTo>
                  <a:lnTo>
                    <a:pt x="14" y="166"/>
                  </a:lnTo>
                  <a:lnTo>
                    <a:pt x="14" y="138"/>
                  </a:lnTo>
                  <a:lnTo>
                    <a:pt x="14" y="117"/>
                  </a:lnTo>
                  <a:lnTo>
                    <a:pt x="8" y="92"/>
                  </a:lnTo>
                  <a:lnTo>
                    <a:pt x="8" y="72"/>
                  </a:lnTo>
                  <a:lnTo>
                    <a:pt x="8" y="45"/>
                  </a:lnTo>
                  <a:lnTo>
                    <a:pt x="8" y="20"/>
                  </a:lnTo>
                  <a:lnTo>
                    <a:pt x="0" y="0"/>
                  </a:lnTo>
                  <a:lnTo>
                    <a:pt x="52" y="65"/>
                  </a:lnTo>
                  <a:lnTo>
                    <a:pt x="94" y="124"/>
                  </a:lnTo>
                  <a:lnTo>
                    <a:pt x="124" y="186"/>
                  </a:lnTo>
                  <a:lnTo>
                    <a:pt x="152" y="231"/>
                  </a:lnTo>
                  <a:lnTo>
                    <a:pt x="180" y="273"/>
                  </a:lnTo>
                  <a:lnTo>
                    <a:pt x="201" y="300"/>
                  </a:lnTo>
                  <a:lnTo>
                    <a:pt x="218" y="317"/>
                  </a:lnTo>
                  <a:lnTo>
                    <a:pt x="239" y="325"/>
                  </a:lnTo>
                  <a:lnTo>
                    <a:pt x="239" y="345"/>
                  </a:lnTo>
                  <a:lnTo>
                    <a:pt x="239" y="366"/>
                  </a:lnTo>
                  <a:lnTo>
                    <a:pt x="239" y="386"/>
                  </a:lnTo>
                  <a:lnTo>
                    <a:pt x="239" y="400"/>
                  </a:lnTo>
                  <a:lnTo>
                    <a:pt x="239" y="417"/>
                  </a:lnTo>
                  <a:lnTo>
                    <a:pt x="245" y="438"/>
                  </a:lnTo>
                  <a:lnTo>
                    <a:pt x="245" y="460"/>
                  </a:lnTo>
                  <a:lnTo>
                    <a:pt x="253" y="480"/>
                  </a:lnTo>
                  <a:lnTo>
                    <a:pt x="232" y="466"/>
                  </a:lnTo>
                  <a:lnTo>
                    <a:pt x="218" y="452"/>
                  </a:lnTo>
                  <a:lnTo>
                    <a:pt x="207" y="438"/>
                  </a:lnTo>
                  <a:lnTo>
                    <a:pt x="193" y="425"/>
                  </a:lnTo>
                  <a:lnTo>
                    <a:pt x="180" y="411"/>
                  </a:lnTo>
                  <a:lnTo>
                    <a:pt x="159" y="403"/>
                  </a:lnTo>
                  <a:lnTo>
                    <a:pt x="146" y="394"/>
                  </a:lnTo>
                  <a:lnTo>
                    <a:pt x="132" y="380"/>
                  </a:lnTo>
                  <a:close/>
                </a:path>
              </a:pathLst>
            </a:custGeom>
            <a:solidFill>
              <a:srgbClr val="AEB4C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8276" name="Freeform 84"/>
            <p:cNvSpPr>
              <a:spLocks/>
            </p:cNvSpPr>
            <p:nvPr/>
          </p:nvSpPr>
          <p:spPr bwMode="auto">
            <a:xfrm>
              <a:off x="2356" y="1180"/>
              <a:ext cx="87" cy="423"/>
            </a:xfrm>
            <a:custGeom>
              <a:avLst/>
              <a:gdLst/>
              <a:ahLst/>
              <a:cxnLst>
                <a:cxn ang="0">
                  <a:pos x="0" y="328"/>
                </a:cxn>
                <a:cxn ang="0">
                  <a:pos x="7" y="293"/>
                </a:cxn>
                <a:cxn ang="0">
                  <a:pos x="14" y="256"/>
                </a:cxn>
                <a:cxn ang="0">
                  <a:pos x="21" y="207"/>
                </a:cxn>
                <a:cxn ang="0">
                  <a:pos x="35" y="169"/>
                </a:cxn>
                <a:cxn ang="0">
                  <a:pos x="49" y="121"/>
                </a:cxn>
                <a:cxn ang="0">
                  <a:pos x="62" y="83"/>
                </a:cxn>
                <a:cxn ang="0">
                  <a:pos x="79" y="34"/>
                </a:cxn>
                <a:cxn ang="0">
                  <a:pos x="101" y="0"/>
                </a:cxn>
                <a:cxn ang="0">
                  <a:pos x="429" y="0"/>
                </a:cxn>
                <a:cxn ang="0">
                  <a:pos x="522" y="2536"/>
                </a:cxn>
                <a:cxn ang="0">
                  <a:pos x="429" y="2387"/>
                </a:cxn>
                <a:cxn ang="0">
                  <a:pos x="356" y="2243"/>
                </a:cxn>
                <a:cxn ang="0">
                  <a:pos x="287" y="2094"/>
                </a:cxn>
                <a:cxn ang="0">
                  <a:pos x="228" y="1955"/>
                </a:cxn>
                <a:cxn ang="0">
                  <a:pos x="180" y="1814"/>
                </a:cxn>
                <a:cxn ang="0">
                  <a:pos x="142" y="1676"/>
                </a:cxn>
                <a:cxn ang="0">
                  <a:pos x="114" y="1534"/>
                </a:cxn>
                <a:cxn ang="0">
                  <a:pos x="87" y="1396"/>
                </a:cxn>
                <a:cxn ang="0">
                  <a:pos x="70" y="1261"/>
                </a:cxn>
                <a:cxn ang="0">
                  <a:pos x="55" y="1129"/>
                </a:cxn>
                <a:cxn ang="0">
                  <a:pos x="41" y="994"/>
                </a:cxn>
                <a:cxn ang="0">
                  <a:pos x="35" y="860"/>
                </a:cxn>
                <a:cxn ang="0">
                  <a:pos x="21" y="594"/>
                </a:cxn>
                <a:cxn ang="0">
                  <a:pos x="0" y="328"/>
                </a:cxn>
              </a:cxnLst>
              <a:rect l="0" t="0" r="r" b="b"/>
              <a:pathLst>
                <a:path w="522" h="2536">
                  <a:moveTo>
                    <a:pt x="0" y="328"/>
                  </a:moveTo>
                  <a:lnTo>
                    <a:pt x="7" y="293"/>
                  </a:lnTo>
                  <a:lnTo>
                    <a:pt x="14" y="256"/>
                  </a:lnTo>
                  <a:lnTo>
                    <a:pt x="21" y="207"/>
                  </a:lnTo>
                  <a:lnTo>
                    <a:pt x="35" y="169"/>
                  </a:lnTo>
                  <a:lnTo>
                    <a:pt x="49" y="121"/>
                  </a:lnTo>
                  <a:lnTo>
                    <a:pt x="62" y="83"/>
                  </a:lnTo>
                  <a:lnTo>
                    <a:pt x="79" y="34"/>
                  </a:lnTo>
                  <a:lnTo>
                    <a:pt x="101" y="0"/>
                  </a:lnTo>
                  <a:lnTo>
                    <a:pt x="429" y="0"/>
                  </a:lnTo>
                  <a:lnTo>
                    <a:pt x="522" y="2536"/>
                  </a:lnTo>
                  <a:lnTo>
                    <a:pt x="429" y="2387"/>
                  </a:lnTo>
                  <a:lnTo>
                    <a:pt x="356" y="2243"/>
                  </a:lnTo>
                  <a:lnTo>
                    <a:pt x="287" y="2094"/>
                  </a:lnTo>
                  <a:lnTo>
                    <a:pt x="228" y="1955"/>
                  </a:lnTo>
                  <a:lnTo>
                    <a:pt x="180" y="1814"/>
                  </a:lnTo>
                  <a:lnTo>
                    <a:pt x="142" y="1676"/>
                  </a:lnTo>
                  <a:lnTo>
                    <a:pt x="114" y="1534"/>
                  </a:lnTo>
                  <a:lnTo>
                    <a:pt x="87" y="1396"/>
                  </a:lnTo>
                  <a:lnTo>
                    <a:pt x="70" y="1261"/>
                  </a:lnTo>
                  <a:lnTo>
                    <a:pt x="55" y="1129"/>
                  </a:lnTo>
                  <a:lnTo>
                    <a:pt x="41" y="994"/>
                  </a:lnTo>
                  <a:lnTo>
                    <a:pt x="35" y="860"/>
                  </a:lnTo>
                  <a:lnTo>
                    <a:pt x="21" y="594"/>
                  </a:lnTo>
                  <a:lnTo>
                    <a:pt x="0" y="328"/>
                  </a:lnTo>
                  <a:close/>
                </a:path>
              </a:pathLst>
            </a:custGeom>
            <a:solidFill>
              <a:srgbClr val="E6E6E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8277" name="Freeform 85"/>
            <p:cNvSpPr>
              <a:spLocks/>
            </p:cNvSpPr>
            <p:nvPr/>
          </p:nvSpPr>
          <p:spPr bwMode="auto">
            <a:xfrm>
              <a:off x="2356" y="1180"/>
              <a:ext cx="87" cy="423"/>
            </a:xfrm>
            <a:custGeom>
              <a:avLst/>
              <a:gdLst/>
              <a:ahLst/>
              <a:cxnLst>
                <a:cxn ang="0">
                  <a:pos x="0" y="328"/>
                </a:cxn>
                <a:cxn ang="0">
                  <a:pos x="7" y="293"/>
                </a:cxn>
                <a:cxn ang="0">
                  <a:pos x="14" y="256"/>
                </a:cxn>
                <a:cxn ang="0">
                  <a:pos x="21" y="207"/>
                </a:cxn>
                <a:cxn ang="0">
                  <a:pos x="35" y="169"/>
                </a:cxn>
                <a:cxn ang="0">
                  <a:pos x="49" y="121"/>
                </a:cxn>
                <a:cxn ang="0">
                  <a:pos x="62" y="83"/>
                </a:cxn>
                <a:cxn ang="0">
                  <a:pos x="79" y="34"/>
                </a:cxn>
                <a:cxn ang="0">
                  <a:pos x="101" y="0"/>
                </a:cxn>
                <a:cxn ang="0">
                  <a:pos x="429" y="0"/>
                </a:cxn>
                <a:cxn ang="0">
                  <a:pos x="522" y="2536"/>
                </a:cxn>
                <a:cxn ang="0">
                  <a:pos x="429" y="2387"/>
                </a:cxn>
                <a:cxn ang="0">
                  <a:pos x="356" y="2243"/>
                </a:cxn>
                <a:cxn ang="0">
                  <a:pos x="287" y="2094"/>
                </a:cxn>
                <a:cxn ang="0">
                  <a:pos x="228" y="1955"/>
                </a:cxn>
                <a:cxn ang="0">
                  <a:pos x="180" y="1814"/>
                </a:cxn>
                <a:cxn ang="0">
                  <a:pos x="142" y="1676"/>
                </a:cxn>
                <a:cxn ang="0">
                  <a:pos x="114" y="1534"/>
                </a:cxn>
                <a:cxn ang="0">
                  <a:pos x="87" y="1396"/>
                </a:cxn>
                <a:cxn ang="0">
                  <a:pos x="70" y="1261"/>
                </a:cxn>
                <a:cxn ang="0">
                  <a:pos x="55" y="1129"/>
                </a:cxn>
                <a:cxn ang="0">
                  <a:pos x="41" y="994"/>
                </a:cxn>
                <a:cxn ang="0">
                  <a:pos x="35" y="860"/>
                </a:cxn>
                <a:cxn ang="0">
                  <a:pos x="21" y="594"/>
                </a:cxn>
                <a:cxn ang="0">
                  <a:pos x="0" y="328"/>
                </a:cxn>
              </a:cxnLst>
              <a:rect l="0" t="0" r="r" b="b"/>
              <a:pathLst>
                <a:path w="522" h="2536">
                  <a:moveTo>
                    <a:pt x="0" y="328"/>
                  </a:moveTo>
                  <a:lnTo>
                    <a:pt x="7" y="293"/>
                  </a:lnTo>
                  <a:lnTo>
                    <a:pt x="14" y="256"/>
                  </a:lnTo>
                  <a:lnTo>
                    <a:pt x="21" y="207"/>
                  </a:lnTo>
                  <a:lnTo>
                    <a:pt x="35" y="169"/>
                  </a:lnTo>
                  <a:lnTo>
                    <a:pt x="49" y="121"/>
                  </a:lnTo>
                  <a:lnTo>
                    <a:pt x="62" y="83"/>
                  </a:lnTo>
                  <a:lnTo>
                    <a:pt x="79" y="34"/>
                  </a:lnTo>
                  <a:lnTo>
                    <a:pt x="101" y="0"/>
                  </a:lnTo>
                  <a:lnTo>
                    <a:pt x="429" y="0"/>
                  </a:lnTo>
                  <a:lnTo>
                    <a:pt x="522" y="2536"/>
                  </a:lnTo>
                  <a:lnTo>
                    <a:pt x="429" y="2387"/>
                  </a:lnTo>
                  <a:lnTo>
                    <a:pt x="356" y="2243"/>
                  </a:lnTo>
                  <a:lnTo>
                    <a:pt x="287" y="2094"/>
                  </a:lnTo>
                  <a:lnTo>
                    <a:pt x="228" y="1955"/>
                  </a:lnTo>
                  <a:lnTo>
                    <a:pt x="180" y="1814"/>
                  </a:lnTo>
                  <a:lnTo>
                    <a:pt x="142" y="1676"/>
                  </a:lnTo>
                  <a:lnTo>
                    <a:pt x="114" y="1534"/>
                  </a:lnTo>
                  <a:lnTo>
                    <a:pt x="87" y="1396"/>
                  </a:lnTo>
                  <a:lnTo>
                    <a:pt x="70" y="1261"/>
                  </a:lnTo>
                  <a:lnTo>
                    <a:pt x="55" y="1129"/>
                  </a:lnTo>
                  <a:lnTo>
                    <a:pt x="41" y="994"/>
                  </a:lnTo>
                  <a:lnTo>
                    <a:pt x="35" y="860"/>
                  </a:lnTo>
                  <a:lnTo>
                    <a:pt x="21" y="594"/>
                  </a:lnTo>
                  <a:lnTo>
                    <a:pt x="0" y="32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8278" name="Freeform 86"/>
            <p:cNvSpPr>
              <a:spLocks/>
            </p:cNvSpPr>
            <p:nvPr/>
          </p:nvSpPr>
          <p:spPr bwMode="auto">
            <a:xfrm>
              <a:off x="2356" y="1180"/>
              <a:ext cx="87" cy="423"/>
            </a:xfrm>
            <a:custGeom>
              <a:avLst/>
              <a:gdLst/>
              <a:ahLst/>
              <a:cxnLst>
                <a:cxn ang="0">
                  <a:pos x="0" y="328"/>
                </a:cxn>
                <a:cxn ang="0">
                  <a:pos x="7" y="293"/>
                </a:cxn>
                <a:cxn ang="0">
                  <a:pos x="14" y="256"/>
                </a:cxn>
                <a:cxn ang="0">
                  <a:pos x="21" y="207"/>
                </a:cxn>
                <a:cxn ang="0">
                  <a:pos x="35" y="169"/>
                </a:cxn>
                <a:cxn ang="0">
                  <a:pos x="49" y="121"/>
                </a:cxn>
                <a:cxn ang="0">
                  <a:pos x="62" y="83"/>
                </a:cxn>
                <a:cxn ang="0">
                  <a:pos x="79" y="34"/>
                </a:cxn>
                <a:cxn ang="0">
                  <a:pos x="101" y="0"/>
                </a:cxn>
                <a:cxn ang="0">
                  <a:pos x="429" y="0"/>
                </a:cxn>
                <a:cxn ang="0">
                  <a:pos x="522" y="2536"/>
                </a:cxn>
                <a:cxn ang="0">
                  <a:pos x="429" y="2387"/>
                </a:cxn>
                <a:cxn ang="0">
                  <a:pos x="356" y="2243"/>
                </a:cxn>
                <a:cxn ang="0">
                  <a:pos x="287" y="2094"/>
                </a:cxn>
                <a:cxn ang="0">
                  <a:pos x="228" y="1955"/>
                </a:cxn>
                <a:cxn ang="0">
                  <a:pos x="180" y="1814"/>
                </a:cxn>
                <a:cxn ang="0">
                  <a:pos x="142" y="1676"/>
                </a:cxn>
                <a:cxn ang="0">
                  <a:pos x="114" y="1534"/>
                </a:cxn>
                <a:cxn ang="0">
                  <a:pos x="87" y="1396"/>
                </a:cxn>
                <a:cxn ang="0">
                  <a:pos x="70" y="1261"/>
                </a:cxn>
                <a:cxn ang="0">
                  <a:pos x="55" y="1129"/>
                </a:cxn>
                <a:cxn ang="0">
                  <a:pos x="41" y="994"/>
                </a:cxn>
                <a:cxn ang="0">
                  <a:pos x="35" y="860"/>
                </a:cxn>
                <a:cxn ang="0">
                  <a:pos x="21" y="594"/>
                </a:cxn>
                <a:cxn ang="0">
                  <a:pos x="0" y="328"/>
                </a:cxn>
              </a:cxnLst>
              <a:rect l="0" t="0" r="r" b="b"/>
              <a:pathLst>
                <a:path w="522" h="2536">
                  <a:moveTo>
                    <a:pt x="0" y="328"/>
                  </a:moveTo>
                  <a:lnTo>
                    <a:pt x="7" y="293"/>
                  </a:lnTo>
                  <a:lnTo>
                    <a:pt x="14" y="256"/>
                  </a:lnTo>
                  <a:lnTo>
                    <a:pt x="21" y="207"/>
                  </a:lnTo>
                  <a:lnTo>
                    <a:pt x="35" y="169"/>
                  </a:lnTo>
                  <a:lnTo>
                    <a:pt x="49" y="121"/>
                  </a:lnTo>
                  <a:lnTo>
                    <a:pt x="62" y="83"/>
                  </a:lnTo>
                  <a:lnTo>
                    <a:pt x="79" y="34"/>
                  </a:lnTo>
                  <a:lnTo>
                    <a:pt x="101" y="0"/>
                  </a:lnTo>
                  <a:lnTo>
                    <a:pt x="429" y="0"/>
                  </a:lnTo>
                  <a:lnTo>
                    <a:pt x="522" y="2536"/>
                  </a:lnTo>
                  <a:lnTo>
                    <a:pt x="429" y="2387"/>
                  </a:lnTo>
                  <a:lnTo>
                    <a:pt x="356" y="2243"/>
                  </a:lnTo>
                  <a:lnTo>
                    <a:pt x="287" y="2094"/>
                  </a:lnTo>
                  <a:lnTo>
                    <a:pt x="228" y="1955"/>
                  </a:lnTo>
                  <a:lnTo>
                    <a:pt x="180" y="1814"/>
                  </a:lnTo>
                  <a:lnTo>
                    <a:pt x="142" y="1676"/>
                  </a:lnTo>
                  <a:lnTo>
                    <a:pt x="114" y="1534"/>
                  </a:lnTo>
                  <a:lnTo>
                    <a:pt x="87" y="1396"/>
                  </a:lnTo>
                  <a:lnTo>
                    <a:pt x="70" y="1261"/>
                  </a:lnTo>
                  <a:lnTo>
                    <a:pt x="55" y="1129"/>
                  </a:lnTo>
                  <a:lnTo>
                    <a:pt x="41" y="994"/>
                  </a:lnTo>
                  <a:lnTo>
                    <a:pt x="35" y="860"/>
                  </a:lnTo>
                  <a:lnTo>
                    <a:pt x="21" y="594"/>
                  </a:lnTo>
                  <a:lnTo>
                    <a:pt x="0" y="328"/>
                  </a:lnTo>
                  <a:close/>
                </a:path>
              </a:pathLst>
            </a:custGeom>
            <a:solidFill>
              <a:srgbClr val="E5B27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8279" name="Freeform 87"/>
            <p:cNvSpPr>
              <a:spLocks/>
            </p:cNvSpPr>
            <p:nvPr/>
          </p:nvSpPr>
          <p:spPr bwMode="auto">
            <a:xfrm>
              <a:off x="2176" y="954"/>
              <a:ext cx="81" cy="352"/>
            </a:xfrm>
            <a:custGeom>
              <a:avLst/>
              <a:gdLst/>
              <a:ahLst/>
              <a:cxnLst>
                <a:cxn ang="0">
                  <a:pos x="426" y="0"/>
                </a:cxn>
                <a:cxn ang="0">
                  <a:pos x="395" y="31"/>
                </a:cxn>
                <a:cxn ang="0">
                  <a:pos x="354" y="72"/>
                </a:cxn>
                <a:cxn ang="0">
                  <a:pos x="319" y="118"/>
                </a:cxn>
                <a:cxn ang="0">
                  <a:pos x="294" y="159"/>
                </a:cxn>
                <a:cxn ang="0">
                  <a:pos x="260" y="207"/>
                </a:cxn>
                <a:cxn ang="0">
                  <a:pos x="233" y="245"/>
                </a:cxn>
                <a:cxn ang="0">
                  <a:pos x="212" y="287"/>
                </a:cxn>
                <a:cxn ang="0">
                  <a:pos x="195" y="325"/>
                </a:cxn>
                <a:cxn ang="0">
                  <a:pos x="94" y="374"/>
                </a:cxn>
                <a:cxn ang="0">
                  <a:pos x="94" y="380"/>
                </a:cxn>
                <a:cxn ang="0">
                  <a:pos x="87" y="394"/>
                </a:cxn>
                <a:cxn ang="0">
                  <a:pos x="80" y="418"/>
                </a:cxn>
                <a:cxn ang="0">
                  <a:pos x="66" y="446"/>
                </a:cxn>
                <a:cxn ang="0">
                  <a:pos x="52" y="481"/>
                </a:cxn>
                <a:cxn ang="0">
                  <a:pos x="39" y="512"/>
                </a:cxn>
                <a:cxn ang="0">
                  <a:pos x="18" y="539"/>
                </a:cxn>
                <a:cxn ang="0">
                  <a:pos x="0" y="560"/>
                </a:cxn>
                <a:cxn ang="0">
                  <a:pos x="8" y="667"/>
                </a:cxn>
                <a:cxn ang="0">
                  <a:pos x="14" y="768"/>
                </a:cxn>
                <a:cxn ang="0">
                  <a:pos x="18" y="867"/>
                </a:cxn>
                <a:cxn ang="0">
                  <a:pos x="32" y="968"/>
                </a:cxn>
                <a:cxn ang="0">
                  <a:pos x="66" y="1161"/>
                </a:cxn>
                <a:cxn ang="0">
                  <a:pos x="112" y="1351"/>
                </a:cxn>
                <a:cxn ang="0">
                  <a:pos x="167" y="1541"/>
                </a:cxn>
                <a:cxn ang="0">
                  <a:pos x="219" y="1728"/>
                </a:cxn>
                <a:cxn ang="0">
                  <a:pos x="281" y="1921"/>
                </a:cxn>
                <a:cxn ang="0">
                  <a:pos x="333" y="2111"/>
                </a:cxn>
                <a:cxn ang="0">
                  <a:pos x="368" y="1887"/>
                </a:cxn>
                <a:cxn ang="0">
                  <a:pos x="405" y="1621"/>
                </a:cxn>
                <a:cxn ang="0">
                  <a:pos x="440" y="1327"/>
                </a:cxn>
                <a:cxn ang="0">
                  <a:pos x="467" y="1019"/>
                </a:cxn>
                <a:cxn ang="0">
                  <a:pos x="475" y="867"/>
                </a:cxn>
                <a:cxn ang="0">
                  <a:pos x="481" y="712"/>
                </a:cxn>
                <a:cxn ang="0">
                  <a:pos x="489" y="573"/>
                </a:cxn>
                <a:cxn ang="0">
                  <a:pos x="489" y="432"/>
                </a:cxn>
                <a:cxn ang="0">
                  <a:pos x="481" y="308"/>
                </a:cxn>
                <a:cxn ang="0">
                  <a:pos x="467" y="187"/>
                </a:cxn>
                <a:cxn ang="0">
                  <a:pos x="446" y="86"/>
                </a:cxn>
                <a:cxn ang="0">
                  <a:pos x="426" y="0"/>
                </a:cxn>
              </a:cxnLst>
              <a:rect l="0" t="0" r="r" b="b"/>
              <a:pathLst>
                <a:path w="489" h="2111">
                  <a:moveTo>
                    <a:pt x="426" y="0"/>
                  </a:moveTo>
                  <a:lnTo>
                    <a:pt x="395" y="31"/>
                  </a:lnTo>
                  <a:lnTo>
                    <a:pt x="354" y="72"/>
                  </a:lnTo>
                  <a:lnTo>
                    <a:pt x="319" y="118"/>
                  </a:lnTo>
                  <a:lnTo>
                    <a:pt x="294" y="159"/>
                  </a:lnTo>
                  <a:lnTo>
                    <a:pt x="260" y="207"/>
                  </a:lnTo>
                  <a:lnTo>
                    <a:pt x="233" y="245"/>
                  </a:lnTo>
                  <a:lnTo>
                    <a:pt x="212" y="287"/>
                  </a:lnTo>
                  <a:lnTo>
                    <a:pt x="195" y="325"/>
                  </a:lnTo>
                  <a:lnTo>
                    <a:pt x="94" y="374"/>
                  </a:lnTo>
                  <a:lnTo>
                    <a:pt x="94" y="380"/>
                  </a:lnTo>
                  <a:lnTo>
                    <a:pt x="87" y="394"/>
                  </a:lnTo>
                  <a:lnTo>
                    <a:pt x="80" y="418"/>
                  </a:lnTo>
                  <a:lnTo>
                    <a:pt x="66" y="446"/>
                  </a:lnTo>
                  <a:lnTo>
                    <a:pt x="52" y="481"/>
                  </a:lnTo>
                  <a:lnTo>
                    <a:pt x="39" y="512"/>
                  </a:lnTo>
                  <a:lnTo>
                    <a:pt x="18" y="539"/>
                  </a:lnTo>
                  <a:lnTo>
                    <a:pt x="0" y="560"/>
                  </a:lnTo>
                  <a:lnTo>
                    <a:pt x="8" y="667"/>
                  </a:lnTo>
                  <a:lnTo>
                    <a:pt x="14" y="768"/>
                  </a:lnTo>
                  <a:lnTo>
                    <a:pt x="18" y="867"/>
                  </a:lnTo>
                  <a:lnTo>
                    <a:pt x="32" y="968"/>
                  </a:lnTo>
                  <a:lnTo>
                    <a:pt x="66" y="1161"/>
                  </a:lnTo>
                  <a:lnTo>
                    <a:pt x="112" y="1351"/>
                  </a:lnTo>
                  <a:lnTo>
                    <a:pt x="167" y="1541"/>
                  </a:lnTo>
                  <a:lnTo>
                    <a:pt x="219" y="1728"/>
                  </a:lnTo>
                  <a:lnTo>
                    <a:pt x="281" y="1921"/>
                  </a:lnTo>
                  <a:lnTo>
                    <a:pt x="333" y="2111"/>
                  </a:lnTo>
                  <a:lnTo>
                    <a:pt x="368" y="1887"/>
                  </a:lnTo>
                  <a:lnTo>
                    <a:pt x="405" y="1621"/>
                  </a:lnTo>
                  <a:lnTo>
                    <a:pt x="440" y="1327"/>
                  </a:lnTo>
                  <a:lnTo>
                    <a:pt x="467" y="1019"/>
                  </a:lnTo>
                  <a:lnTo>
                    <a:pt x="475" y="867"/>
                  </a:lnTo>
                  <a:lnTo>
                    <a:pt x="481" y="712"/>
                  </a:lnTo>
                  <a:lnTo>
                    <a:pt x="489" y="573"/>
                  </a:lnTo>
                  <a:lnTo>
                    <a:pt x="489" y="432"/>
                  </a:lnTo>
                  <a:lnTo>
                    <a:pt x="481" y="308"/>
                  </a:lnTo>
                  <a:lnTo>
                    <a:pt x="467" y="187"/>
                  </a:lnTo>
                  <a:lnTo>
                    <a:pt x="446" y="86"/>
                  </a:lnTo>
                  <a:lnTo>
                    <a:pt x="426" y="0"/>
                  </a:lnTo>
                  <a:close/>
                </a:path>
              </a:pathLst>
            </a:custGeom>
            <a:solidFill>
              <a:srgbClr val="E6E6E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8280" name="Freeform 88"/>
            <p:cNvSpPr>
              <a:spLocks/>
            </p:cNvSpPr>
            <p:nvPr/>
          </p:nvSpPr>
          <p:spPr bwMode="auto">
            <a:xfrm>
              <a:off x="2176" y="954"/>
              <a:ext cx="81" cy="352"/>
            </a:xfrm>
            <a:custGeom>
              <a:avLst/>
              <a:gdLst/>
              <a:ahLst/>
              <a:cxnLst>
                <a:cxn ang="0">
                  <a:pos x="426" y="0"/>
                </a:cxn>
                <a:cxn ang="0">
                  <a:pos x="395" y="31"/>
                </a:cxn>
                <a:cxn ang="0">
                  <a:pos x="354" y="72"/>
                </a:cxn>
                <a:cxn ang="0">
                  <a:pos x="319" y="118"/>
                </a:cxn>
                <a:cxn ang="0">
                  <a:pos x="294" y="159"/>
                </a:cxn>
                <a:cxn ang="0">
                  <a:pos x="260" y="207"/>
                </a:cxn>
                <a:cxn ang="0">
                  <a:pos x="233" y="245"/>
                </a:cxn>
                <a:cxn ang="0">
                  <a:pos x="212" y="287"/>
                </a:cxn>
                <a:cxn ang="0">
                  <a:pos x="195" y="325"/>
                </a:cxn>
                <a:cxn ang="0">
                  <a:pos x="94" y="374"/>
                </a:cxn>
                <a:cxn ang="0">
                  <a:pos x="94" y="380"/>
                </a:cxn>
                <a:cxn ang="0">
                  <a:pos x="87" y="394"/>
                </a:cxn>
                <a:cxn ang="0">
                  <a:pos x="80" y="418"/>
                </a:cxn>
                <a:cxn ang="0">
                  <a:pos x="66" y="446"/>
                </a:cxn>
                <a:cxn ang="0">
                  <a:pos x="52" y="481"/>
                </a:cxn>
                <a:cxn ang="0">
                  <a:pos x="39" y="512"/>
                </a:cxn>
                <a:cxn ang="0">
                  <a:pos x="18" y="539"/>
                </a:cxn>
                <a:cxn ang="0">
                  <a:pos x="0" y="560"/>
                </a:cxn>
                <a:cxn ang="0">
                  <a:pos x="8" y="667"/>
                </a:cxn>
                <a:cxn ang="0">
                  <a:pos x="14" y="768"/>
                </a:cxn>
                <a:cxn ang="0">
                  <a:pos x="18" y="867"/>
                </a:cxn>
                <a:cxn ang="0">
                  <a:pos x="32" y="968"/>
                </a:cxn>
                <a:cxn ang="0">
                  <a:pos x="66" y="1161"/>
                </a:cxn>
                <a:cxn ang="0">
                  <a:pos x="112" y="1351"/>
                </a:cxn>
                <a:cxn ang="0">
                  <a:pos x="167" y="1541"/>
                </a:cxn>
                <a:cxn ang="0">
                  <a:pos x="219" y="1728"/>
                </a:cxn>
                <a:cxn ang="0">
                  <a:pos x="281" y="1921"/>
                </a:cxn>
                <a:cxn ang="0">
                  <a:pos x="333" y="2111"/>
                </a:cxn>
                <a:cxn ang="0">
                  <a:pos x="368" y="1887"/>
                </a:cxn>
                <a:cxn ang="0">
                  <a:pos x="405" y="1621"/>
                </a:cxn>
                <a:cxn ang="0">
                  <a:pos x="440" y="1327"/>
                </a:cxn>
                <a:cxn ang="0">
                  <a:pos x="467" y="1019"/>
                </a:cxn>
                <a:cxn ang="0">
                  <a:pos x="475" y="867"/>
                </a:cxn>
                <a:cxn ang="0">
                  <a:pos x="481" y="712"/>
                </a:cxn>
                <a:cxn ang="0">
                  <a:pos x="489" y="573"/>
                </a:cxn>
                <a:cxn ang="0">
                  <a:pos x="489" y="432"/>
                </a:cxn>
                <a:cxn ang="0">
                  <a:pos x="481" y="308"/>
                </a:cxn>
                <a:cxn ang="0">
                  <a:pos x="467" y="187"/>
                </a:cxn>
                <a:cxn ang="0">
                  <a:pos x="446" y="86"/>
                </a:cxn>
                <a:cxn ang="0">
                  <a:pos x="426" y="0"/>
                </a:cxn>
              </a:cxnLst>
              <a:rect l="0" t="0" r="r" b="b"/>
              <a:pathLst>
                <a:path w="489" h="2111">
                  <a:moveTo>
                    <a:pt x="426" y="0"/>
                  </a:moveTo>
                  <a:lnTo>
                    <a:pt x="395" y="31"/>
                  </a:lnTo>
                  <a:lnTo>
                    <a:pt x="354" y="72"/>
                  </a:lnTo>
                  <a:lnTo>
                    <a:pt x="319" y="118"/>
                  </a:lnTo>
                  <a:lnTo>
                    <a:pt x="294" y="159"/>
                  </a:lnTo>
                  <a:lnTo>
                    <a:pt x="260" y="207"/>
                  </a:lnTo>
                  <a:lnTo>
                    <a:pt x="233" y="245"/>
                  </a:lnTo>
                  <a:lnTo>
                    <a:pt x="212" y="287"/>
                  </a:lnTo>
                  <a:lnTo>
                    <a:pt x="195" y="325"/>
                  </a:lnTo>
                  <a:lnTo>
                    <a:pt x="94" y="374"/>
                  </a:lnTo>
                  <a:lnTo>
                    <a:pt x="94" y="380"/>
                  </a:lnTo>
                  <a:lnTo>
                    <a:pt x="87" y="394"/>
                  </a:lnTo>
                  <a:lnTo>
                    <a:pt x="80" y="418"/>
                  </a:lnTo>
                  <a:lnTo>
                    <a:pt x="66" y="446"/>
                  </a:lnTo>
                  <a:lnTo>
                    <a:pt x="52" y="481"/>
                  </a:lnTo>
                  <a:lnTo>
                    <a:pt x="39" y="512"/>
                  </a:lnTo>
                  <a:lnTo>
                    <a:pt x="18" y="539"/>
                  </a:lnTo>
                  <a:lnTo>
                    <a:pt x="0" y="560"/>
                  </a:lnTo>
                  <a:lnTo>
                    <a:pt x="8" y="667"/>
                  </a:lnTo>
                  <a:lnTo>
                    <a:pt x="14" y="768"/>
                  </a:lnTo>
                  <a:lnTo>
                    <a:pt x="18" y="867"/>
                  </a:lnTo>
                  <a:lnTo>
                    <a:pt x="32" y="968"/>
                  </a:lnTo>
                  <a:lnTo>
                    <a:pt x="66" y="1161"/>
                  </a:lnTo>
                  <a:lnTo>
                    <a:pt x="112" y="1351"/>
                  </a:lnTo>
                  <a:lnTo>
                    <a:pt x="167" y="1541"/>
                  </a:lnTo>
                  <a:lnTo>
                    <a:pt x="219" y="1728"/>
                  </a:lnTo>
                  <a:lnTo>
                    <a:pt x="281" y="1921"/>
                  </a:lnTo>
                  <a:lnTo>
                    <a:pt x="333" y="2111"/>
                  </a:lnTo>
                  <a:lnTo>
                    <a:pt x="368" y="1887"/>
                  </a:lnTo>
                  <a:lnTo>
                    <a:pt x="405" y="1621"/>
                  </a:lnTo>
                  <a:lnTo>
                    <a:pt x="440" y="1327"/>
                  </a:lnTo>
                  <a:lnTo>
                    <a:pt x="467" y="1019"/>
                  </a:lnTo>
                  <a:lnTo>
                    <a:pt x="475" y="867"/>
                  </a:lnTo>
                  <a:lnTo>
                    <a:pt x="481" y="712"/>
                  </a:lnTo>
                  <a:lnTo>
                    <a:pt x="489" y="573"/>
                  </a:lnTo>
                  <a:lnTo>
                    <a:pt x="489" y="432"/>
                  </a:lnTo>
                  <a:lnTo>
                    <a:pt x="481" y="308"/>
                  </a:lnTo>
                  <a:lnTo>
                    <a:pt x="467" y="187"/>
                  </a:lnTo>
                  <a:lnTo>
                    <a:pt x="446" y="86"/>
                  </a:lnTo>
                  <a:lnTo>
                    <a:pt x="426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8281" name="Freeform 89"/>
            <p:cNvSpPr>
              <a:spLocks/>
            </p:cNvSpPr>
            <p:nvPr/>
          </p:nvSpPr>
          <p:spPr bwMode="auto">
            <a:xfrm>
              <a:off x="2176" y="954"/>
              <a:ext cx="78" cy="323"/>
            </a:xfrm>
            <a:custGeom>
              <a:avLst/>
              <a:gdLst/>
              <a:ahLst/>
              <a:cxnLst>
                <a:cxn ang="0">
                  <a:pos x="461" y="218"/>
                </a:cxn>
                <a:cxn ang="0">
                  <a:pos x="446" y="259"/>
                </a:cxn>
                <a:cxn ang="0">
                  <a:pos x="426" y="301"/>
                </a:cxn>
                <a:cxn ang="0">
                  <a:pos x="405" y="331"/>
                </a:cxn>
                <a:cxn ang="0">
                  <a:pos x="381" y="495"/>
                </a:cxn>
                <a:cxn ang="0">
                  <a:pos x="374" y="774"/>
                </a:cxn>
                <a:cxn ang="0">
                  <a:pos x="374" y="1054"/>
                </a:cxn>
                <a:cxn ang="0">
                  <a:pos x="368" y="1334"/>
                </a:cxn>
                <a:cxn ang="0">
                  <a:pos x="368" y="1486"/>
                </a:cxn>
                <a:cxn ang="0">
                  <a:pos x="381" y="1514"/>
                </a:cxn>
                <a:cxn ang="0">
                  <a:pos x="395" y="1541"/>
                </a:cxn>
                <a:cxn ang="0">
                  <a:pos x="405" y="1566"/>
                </a:cxn>
                <a:cxn ang="0">
                  <a:pos x="405" y="1635"/>
                </a:cxn>
                <a:cxn ang="0">
                  <a:pos x="395" y="1728"/>
                </a:cxn>
                <a:cxn ang="0">
                  <a:pos x="381" y="1814"/>
                </a:cxn>
                <a:cxn ang="0">
                  <a:pos x="368" y="1901"/>
                </a:cxn>
                <a:cxn ang="0">
                  <a:pos x="360" y="1926"/>
                </a:cxn>
                <a:cxn ang="0">
                  <a:pos x="354" y="1915"/>
                </a:cxn>
                <a:cxn ang="0">
                  <a:pos x="346" y="1894"/>
                </a:cxn>
                <a:cxn ang="0">
                  <a:pos x="340" y="1874"/>
                </a:cxn>
                <a:cxn ang="0">
                  <a:pos x="319" y="1852"/>
                </a:cxn>
                <a:cxn ang="0">
                  <a:pos x="302" y="1832"/>
                </a:cxn>
                <a:cxn ang="0">
                  <a:pos x="274" y="1822"/>
                </a:cxn>
                <a:cxn ang="0">
                  <a:pos x="253" y="1800"/>
                </a:cxn>
                <a:cxn ang="0">
                  <a:pos x="195" y="1638"/>
                </a:cxn>
                <a:cxn ang="0">
                  <a:pos x="112" y="1348"/>
                </a:cxn>
                <a:cxn ang="0">
                  <a:pos x="46" y="1040"/>
                </a:cxn>
                <a:cxn ang="0">
                  <a:pos x="8" y="726"/>
                </a:cxn>
                <a:cxn ang="0">
                  <a:pos x="18" y="539"/>
                </a:cxn>
                <a:cxn ang="0">
                  <a:pos x="52" y="481"/>
                </a:cxn>
                <a:cxn ang="0">
                  <a:pos x="80" y="418"/>
                </a:cxn>
                <a:cxn ang="0">
                  <a:pos x="94" y="380"/>
                </a:cxn>
                <a:cxn ang="0">
                  <a:pos x="195" y="325"/>
                </a:cxn>
                <a:cxn ang="0">
                  <a:pos x="233" y="245"/>
                </a:cxn>
                <a:cxn ang="0">
                  <a:pos x="294" y="159"/>
                </a:cxn>
                <a:cxn ang="0">
                  <a:pos x="354" y="72"/>
                </a:cxn>
                <a:cxn ang="0">
                  <a:pos x="426" y="0"/>
                </a:cxn>
                <a:cxn ang="0">
                  <a:pos x="440" y="38"/>
                </a:cxn>
                <a:cxn ang="0">
                  <a:pos x="446" y="94"/>
                </a:cxn>
                <a:cxn ang="0">
                  <a:pos x="461" y="138"/>
                </a:cxn>
                <a:cxn ang="0">
                  <a:pos x="467" y="201"/>
                </a:cxn>
              </a:cxnLst>
              <a:rect l="0" t="0" r="r" b="b"/>
              <a:pathLst>
                <a:path w="467" h="1939">
                  <a:moveTo>
                    <a:pt x="467" y="201"/>
                  </a:moveTo>
                  <a:lnTo>
                    <a:pt x="461" y="218"/>
                  </a:lnTo>
                  <a:lnTo>
                    <a:pt x="454" y="239"/>
                  </a:lnTo>
                  <a:lnTo>
                    <a:pt x="446" y="259"/>
                  </a:lnTo>
                  <a:lnTo>
                    <a:pt x="440" y="280"/>
                  </a:lnTo>
                  <a:lnTo>
                    <a:pt x="426" y="301"/>
                  </a:lnTo>
                  <a:lnTo>
                    <a:pt x="419" y="319"/>
                  </a:lnTo>
                  <a:lnTo>
                    <a:pt x="405" y="331"/>
                  </a:lnTo>
                  <a:lnTo>
                    <a:pt x="398" y="353"/>
                  </a:lnTo>
                  <a:lnTo>
                    <a:pt x="381" y="495"/>
                  </a:lnTo>
                  <a:lnTo>
                    <a:pt x="374" y="633"/>
                  </a:lnTo>
                  <a:lnTo>
                    <a:pt x="374" y="774"/>
                  </a:lnTo>
                  <a:lnTo>
                    <a:pt x="374" y="913"/>
                  </a:lnTo>
                  <a:lnTo>
                    <a:pt x="374" y="1054"/>
                  </a:lnTo>
                  <a:lnTo>
                    <a:pt x="374" y="1192"/>
                  </a:lnTo>
                  <a:lnTo>
                    <a:pt x="368" y="1334"/>
                  </a:lnTo>
                  <a:lnTo>
                    <a:pt x="360" y="1472"/>
                  </a:lnTo>
                  <a:lnTo>
                    <a:pt x="368" y="1486"/>
                  </a:lnTo>
                  <a:lnTo>
                    <a:pt x="374" y="1500"/>
                  </a:lnTo>
                  <a:lnTo>
                    <a:pt x="381" y="1514"/>
                  </a:lnTo>
                  <a:lnTo>
                    <a:pt x="388" y="1528"/>
                  </a:lnTo>
                  <a:lnTo>
                    <a:pt x="395" y="1541"/>
                  </a:lnTo>
                  <a:lnTo>
                    <a:pt x="398" y="1552"/>
                  </a:lnTo>
                  <a:lnTo>
                    <a:pt x="405" y="1566"/>
                  </a:lnTo>
                  <a:lnTo>
                    <a:pt x="412" y="1580"/>
                  </a:lnTo>
                  <a:lnTo>
                    <a:pt x="405" y="1635"/>
                  </a:lnTo>
                  <a:lnTo>
                    <a:pt x="398" y="1679"/>
                  </a:lnTo>
                  <a:lnTo>
                    <a:pt x="395" y="1728"/>
                  </a:lnTo>
                  <a:lnTo>
                    <a:pt x="388" y="1766"/>
                  </a:lnTo>
                  <a:lnTo>
                    <a:pt x="381" y="1814"/>
                  </a:lnTo>
                  <a:lnTo>
                    <a:pt x="374" y="1852"/>
                  </a:lnTo>
                  <a:lnTo>
                    <a:pt x="368" y="1901"/>
                  </a:lnTo>
                  <a:lnTo>
                    <a:pt x="360" y="1939"/>
                  </a:lnTo>
                  <a:lnTo>
                    <a:pt x="360" y="1926"/>
                  </a:lnTo>
                  <a:lnTo>
                    <a:pt x="354" y="1921"/>
                  </a:lnTo>
                  <a:lnTo>
                    <a:pt x="354" y="1915"/>
                  </a:lnTo>
                  <a:lnTo>
                    <a:pt x="346" y="1901"/>
                  </a:lnTo>
                  <a:lnTo>
                    <a:pt x="346" y="1894"/>
                  </a:lnTo>
                  <a:lnTo>
                    <a:pt x="340" y="1880"/>
                  </a:lnTo>
                  <a:lnTo>
                    <a:pt x="340" y="1874"/>
                  </a:lnTo>
                  <a:lnTo>
                    <a:pt x="333" y="1866"/>
                  </a:lnTo>
                  <a:lnTo>
                    <a:pt x="319" y="1852"/>
                  </a:lnTo>
                  <a:lnTo>
                    <a:pt x="311" y="1846"/>
                  </a:lnTo>
                  <a:lnTo>
                    <a:pt x="302" y="1832"/>
                  </a:lnTo>
                  <a:lnTo>
                    <a:pt x="288" y="1828"/>
                  </a:lnTo>
                  <a:lnTo>
                    <a:pt x="274" y="1822"/>
                  </a:lnTo>
                  <a:lnTo>
                    <a:pt x="267" y="1808"/>
                  </a:lnTo>
                  <a:lnTo>
                    <a:pt x="253" y="1800"/>
                  </a:lnTo>
                  <a:lnTo>
                    <a:pt x="239" y="1794"/>
                  </a:lnTo>
                  <a:lnTo>
                    <a:pt x="195" y="1638"/>
                  </a:lnTo>
                  <a:lnTo>
                    <a:pt x="153" y="1494"/>
                  </a:lnTo>
                  <a:lnTo>
                    <a:pt x="112" y="1348"/>
                  </a:lnTo>
                  <a:lnTo>
                    <a:pt x="74" y="1192"/>
                  </a:lnTo>
                  <a:lnTo>
                    <a:pt x="46" y="1040"/>
                  </a:lnTo>
                  <a:lnTo>
                    <a:pt x="18" y="884"/>
                  </a:lnTo>
                  <a:lnTo>
                    <a:pt x="8" y="726"/>
                  </a:lnTo>
                  <a:lnTo>
                    <a:pt x="0" y="560"/>
                  </a:lnTo>
                  <a:lnTo>
                    <a:pt x="18" y="539"/>
                  </a:lnTo>
                  <a:lnTo>
                    <a:pt x="39" y="512"/>
                  </a:lnTo>
                  <a:lnTo>
                    <a:pt x="52" y="481"/>
                  </a:lnTo>
                  <a:lnTo>
                    <a:pt x="66" y="446"/>
                  </a:lnTo>
                  <a:lnTo>
                    <a:pt x="80" y="418"/>
                  </a:lnTo>
                  <a:lnTo>
                    <a:pt x="87" y="394"/>
                  </a:lnTo>
                  <a:lnTo>
                    <a:pt x="94" y="380"/>
                  </a:lnTo>
                  <a:lnTo>
                    <a:pt x="94" y="374"/>
                  </a:lnTo>
                  <a:lnTo>
                    <a:pt x="195" y="325"/>
                  </a:lnTo>
                  <a:lnTo>
                    <a:pt x="212" y="287"/>
                  </a:lnTo>
                  <a:lnTo>
                    <a:pt x="233" y="245"/>
                  </a:lnTo>
                  <a:lnTo>
                    <a:pt x="260" y="207"/>
                  </a:lnTo>
                  <a:lnTo>
                    <a:pt x="294" y="159"/>
                  </a:lnTo>
                  <a:lnTo>
                    <a:pt x="319" y="118"/>
                  </a:lnTo>
                  <a:lnTo>
                    <a:pt x="354" y="72"/>
                  </a:lnTo>
                  <a:lnTo>
                    <a:pt x="395" y="31"/>
                  </a:lnTo>
                  <a:lnTo>
                    <a:pt x="426" y="0"/>
                  </a:lnTo>
                  <a:lnTo>
                    <a:pt x="432" y="20"/>
                  </a:lnTo>
                  <a:lnTo>
                    <a:pt x="440" y="38"/>
                  </a:lnTo>
                  <a:lnTo>
                    <a:pt x="446" y="66"/>
                  </a:lnTo>
                  <a:lnTo>
                    <a:pt x="446" y="94"/>
                  </a:lnTo>
                  <a:lnTo>
                    <a:pt x="454" y="114"/>
                  </a:lnTo>
                  <a:lnTo>
                    <a:pt x="461" y="138"/>
                  </a:lnTo>
                  <a:lnTo>
                    <a:pt x="467" y="173"/>
                  </a:lnTo>
                  <a:lnTo>
                    <a:pt x="467" y="201"/>
                  </a:lnTo>
                  <a:close/>
                </a:path>
              </a:pathLst>
            </a:custGeom>
            <a:solidFill>
              <a:srgbClr val="7F4C1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8282" name="Freeform 90"/>
            <p:cNvSpPr>
              <a:spLocks/>
            </p:cNvSpPr>
            <p:nvPr/>
          </p:nvSpPr>
          <p:spPr bwMode="auto">
            <a:xfrm>
              <a:off x="2621" y="1392"/>
              <a:ext cx="503" cy="524"/>
            </a:xfrm>
            <a:custGeom>
              <a:avLst/>
              <a:gdLst/>
              <a:ahLst/>
              <a:cxnLst>
                <a:cxn ang="0">
                  <a:pos x="311" y="2254"/>
                </a:cxn>
                <a:cxn ang="0">
                  <a:pos x="173" y="2247"/>
                </a:cxn>
                <a:cxn ang="0">
                  <a:pos x="59" y="2209"/>
                </a:cxn>
                <a:cxn ang="0">
                  <a:pos x="10" y="1642"/>
                </a:cxn>
                <a:cxn ang="0">
                  <a:pos x="0" y="1480"/>
                </a:cxn>
                <a:cxn ang="0">
                  <a:pos x="38" y="1455"/>
                </a:cxn>
                <a:cxn ang="0">
                  <a:pos x="153" y="1507"/>
                </a:cxn>
                <a:cxn ang="0">
                  <a:pos x="266" y="1342"/>
                </a:cxn>
                <a:cxn ang="0">
                  <a:pos x="398" y="1069"/>
                </a:cxn>
                <a:cxn ang="0">
                  <a:pos x="498" y="1020"/>
                </a:cxn>
                <a:cxn ang="0">
                  <a:pos x="684" y="1069"/>
                </a:cxn>
                <a:cxn ang="0">
                  <a:pos x="885" y="1069"/>
                </a:cxn>
                <a:cxn ang="0">
                  <a:pos x="1213" y="1014"/>
                </a:cxn>
                <a:cxn ang="0">
                  <a:pos x="1493" y="941"/>
                </a:cxn>
                <a:cxn ang="0">
                  <a:pos x="1659" y="747"/>
                </a:cxn>
                <a:cxn ang="0">
                  <a:pos x="2195" y="294"/>
                </a:cxn>
                <a:cxn ang="0">
                  <a:pos x="2527" y="60"/>
                </a:cxn>
                <a:cxn ang="0">
                  <a:pos x="2599" y="35"/>
                </a:cxn>
                <a:cxn ang="0">
                  <a:pos x="2440" y="228"/>
                </a:cxn>
                <a:cxn ang="0">
                  <a:pos x="2291" y="453"/>
                </a:cxn>
                <a:cxn ang="0">
                  <a:pos x="2478" y="516"/>
                </a:cxn>
                <a:cxn ang="0">
                  <a:pos x="2772" y="495"/>
                </a:cxn>
                <a:cxn ang="0">
                  <a:pos x="3021" y="429"/>
                </a:cxn>
                <a:cxn ang="0">
                  <a:pos x="2814" y="530"/>
                </a:cxn>
                <a:cxn ang="0">
                  <a:pos x="2634" y="709"/>
                </a:cxn>
                <a:cxn ang="0">
                  <a:pos x="2568" y="868"/>
                </a:cxn>
                <a:cxn ang="0">
                  <a:pos x="2648" y="913"/>
                </a:cxn>
                <a:cxn ang="0">
                  <a:pos x="2720" y="941"/>
                </a:cxn>
                <a:cxn ang="0">
                  <a:pos x="2762" y="996"/>
                </a:cxn>
                <a:cxn ang="0">
                  <a:pos x="2858" y="1114"/>
                </a:cxn>
                <a:cxn ang="0">
                  <a:pos x="2973" y="1176"/>
                </a:cxn>
                <a:cxn ang="0">
                  <a:pos x="2662" y="1307"/>
                </a:cxn>
                <a:cxn ang="0">
                  <a:pos x="2434" y="1477"/>
                </a:cxn>
                <a:cxn ang="0">
                  <a:pos x="2274" y="1663"/>
                </a:cxn>
                <a:cxn ang="0">
                  <a:pos x="2167" y="1860"/>
                </a:cxn>
                <a:cxn ang="0">
                  <a:pos x="2039" y="2289"/>
                </a:cxn>
                <a:cxn ang="0">
                  <a:pos x="1919" y="2704"/>
                </a:cxn>
                <a:cxn ang="0">
                  <a:pos x="1825" y="2889"/>
                </a:cxn>
                <a:cxn ang="0">
                  <a:pos x="1686" y="3056"/>
                </a:cxn>
                <a:cxn ang="0">
                  <a:pos x="1493" y="3128"/>
                </a:cxn>
                <a:cxn ang="0">
                  <a:pos x="1279" y="2997"/>
                </a:cxn>
                <a:cxn ang="0">
                  <a:pos x="861" y="2596"/>
                </a:cxn>
                <a:cxn ang="0">
                  <a:pos x="577" y="2347"/>
                </a:cxn>
              </a:cxnLst>
              <a:rect l="0" t="0" r="r" b="b"/>
              <a:pathLst>
                <a:path w="3021" h="3149">
                  <a:moveTo>
                    <a:pt x="432" y="2254"/>
                  </a:moveTo>
                  <a:lnTo>
                    <a:pt x="366" y="2254"/>
                  </a:lnTo>
                  <a:lnTo>
                    <a:pt x="311" y="2254"/>
                  </a:lnTo>
                  <a:lnTo>
                    <a:pt x="260" y="2254"/>
                  </a:lnTo>
                  <a:lnTo>
                    <a:pt x="211" y="2247"/>
                  </a:lnTo>
                  <a:lnTo>
                    <a:pt x="173" y="2247"/>
                  </a:lnTo>
                  <a:lnTo>
                    <a:pt x="131" y="2237"/>
                  </a:lnTo>
                  <a:lnTo>
                    <a:pt x="93" y="2230"/>
                  </a:lnTo>
                  <a:lnTo>
                    <a:pt x="59" y="2209"/>
                  </a:lnTo>
                  <a:lnTo>
                    <a:pt x="52" y="1967"/>
                  </a:lnTo>
                  <a:lnTo>
                    <a:pt x="32" y="1780"/>
                  </a:lnTo>
                  <a:lnTo>
                    <a:pt x="10" y="1642"/>
                  </a:lnTo>
                  <a:lnTo>
                    <a:pt x="0" y="1542"/>
                  </a:lnTo>
                  <a:lnTo>
                    <a:pt x="0" y="1507"/>
                  </a:lnTo>
                  <a:lnTo>
                    <a:pt x="0" y="1480"/>
                  </a:lnTo>
                  <a:lnTo>
                    <a:pt x="7" y="1463"/>
                  </a:lnTo>
                  <a:lnTo>
                    <a:pt x="18" y="1455"/>
                  </a:lnTo>
                  <a:lnTo>
                    <a:pt x="38" y="1455"/>
                  </a:lnTo>
                  <a:lnTo>
                    <a:pt x="66" y="1469"/>
                  </a:lnTo>
                  <a:lnTo>
                    <a:pt x="104" y="1480"/>
                  </a:lnTo>
                  <a:lnTo>
                    <a:pt x="153" y="1507"/>
                  </a:lnTo>
                  <a:lnTo>
                    <a:pt x="180" y="1480"/>
                  </a:lnTo>
                  <a:lnTo>
                    <a:pt x="217" y="1421"/>
                  </a:lnTo>
                  <a:lnTo>
                    <a:pt x="266" y="1342"/>
                  </a:lnTo>
                  <a:lnTo>
                    <a:pt x="311" y="1248"/>
                  </a:lnTo>
                  <a:lnTo>
                    <a:pt x="360" y="1155"/>
                  </a:lnTo>
                  <a:lnTo>
                    <a:pt x="398" y="1069"/>
                  </a:lnTo>
                  <a:lnTo>
                    <a:pt x="425" y="1006"/>
                  </a:lnTo>
                  <a:lnTo>
                    <a:pt x="432" y="989"/>
                  </a:lnTo>
                  <a:lnTo>
                    <a:pt x="498" y="1020"/>
                  </a:lnTo>
                  <a:lnTo>
                    <a:pt x="560" y="1041"/>
                  </a:lnTo>
                  <a:lnTo>
                    <a:pt x="626" y="1062"/>
                  </a:lnTo>
                  <a:lnTo>
                    <a:pt x="684" y="1069"/>
                  </a:lnTo>
                  <a:lnTo>
                    <a:pt x="753" y="1075"/>
                  </a:lnTo>
                  <a:lnTo>
                    <a:pt x="819" y="1069"/>
                  </a:lnTo>
                  <a:lnTo>
                    <a:pt x="885" y="1069"/>
                  </a:lnTo>
                  <a:lnTo>
                    <a:pt x="954" y="1062"/>
                  </a:lnTo>
                  <a:lnTo>
                    <a:pt x="1086" y="1034"/>
                  </a:lnTo>
                  <a:lnTo>
                    <a:pt x="1213" y="1014"/>
                  </a:lnTo>
                  <a:lnTo>
                    <a:pt x="1345" y="996"/>
                  </a:lnTo>
                  <a:lnTo>
                    <a:pt x="1466" y="989"/>
                  </a:lnTo>
                  <a:lnTo>
                    <a:pt x="1493" y="941"/>
                  </a:lnTo>
                  <a:lnTo>
                    <a:pt x="1538" y="882"/>
                  </a:lnTo>
                  <a:lnTo>
                    <a:pt x="1593" y="820"/>
                  </a:lnTo>
                  <a:lnTo>
                    <a:pt x="1659" y="747"/>
                  </a:lnTo>
                  <a:lnTo>
                    <a:pt x="1818" y="596"/>
                  </a:lnTo>
                  <a:lnTo>
                    <a:pt x="2005" y="440"/>
                  </a:lnTo>
                  <a:lnTo>
                    <a:pt x="2195" y="294"/>
                  </a:lnTo>
                  <a:lnTo>
                    <a:pt x="2374" y="159"/>
                  </a:lnTo>
                  <a:lnTo>
                    <a:pt x="2454" y="107"/>
                  </a:lnTo>
                  <a:lnTo>
                    <a:pt x="2527" y="60"/>
                  </a:lnTo>
                  <a:lnTo>
                    <a:pt x="2592" y="29"/>
                  </a:lnTo>
                  <a:lnTo>
                    <a:pt x="2648" y="0"/>
                  </a:lnTo>
                  <a:lnTo>
                    <a:pt x="2599" y="35"/>
                  </a:lnTo>
                  <a:lnTo>
                    <a:pt x="2555" y="80"/>
                  </a:lnTo>
                  <a:lnTo>
                    <a:pt x="2492" y="150"/>
                  </a:lnTo>
                  <a:lnTo>
                    <a:pt x="2440" y="228"/>
                  </a:lnTo>
                  <a:lnTo>
                    <a:pt x="2382" y="308"/>
                  </a:lnTo>
                  <a:lnTo>
                    <a:pt x="2333" y="388"/>
                  </a:lnTo>
                  <a:lnTo>
                    <a:pt x="2291" y="453"/>
                  </a:lnTo>
                  <a:lnTo>
                    <a:pt x="2267" y="522"/>
                  </a:lnTo>
                  <a:lnTo>
                    <a:pt x="2374" y="522"/>
                  </a:lnTo>
                  <a:lnTo>
                    <a:pt x="2478" y="516"/>
                  </a:lnTo>
                  <a:lnTo>
                    <a:pt x="2578" y="516"/>
                  </a:lnTo>
                  <a:lnTo>
                    <a:pt x="2679" y="509"/>
                  </a:lnTo>
                  <a:lnTo>
                    <a:pt x="2772" y="495"/>
                  </a:lnTo>
                  <a:lnTo>
                    <a:pt x="2858" y="481"/>
                  </a:lnTo>
                  <a:lnTo>
                    <a:pt x="2948" y="453"/>
                  </a:lnTo>
                  <a:lnTo>
                    <a:pt x="3021" y="429"/>
                  </a:lnTo>
                  <a:lnTo>
                    <a:pt x="2948" y="447"/>
                  </a:lnTo>
                  <a:lnTo>
                    <a:pt x="2879" y="481"/>
                  </a:lnTo>
                  <a:lnTo>
                    <a:pt x="2814" y="530"/>
                  </a:lnTo>
                  <a:lnTo>
                    <a:pt x="2748" y="582"/>
                  </a:lnTo>
                  <a:lnTo>
                    <a:pt x="2693" y="640"/>
                  </a:lnTo>
                  <a:lnTo>
                    <a:pt x="2634" y="709"/>
                  </a:lnTo>
                  <a:lnTo>
                    <a:pt x="2585" y="775"/>
                  </a:lnTo>
                  <a:lnTo>
                    <a:pt x="2547" y="847"/>
                  </a:lnTo>
                  <a:lnTo>
                    <a:pt x="2568" y="868"/>
                  </a:lnTo>
                  <a:lnTo>
                    <a:pt x="2592" y="882"/>
                  </a:lnTo>
                  <a:lnTo>
                    <a:pt x="2619" y="896"/>
                  </a:lnTo>
                  <a:lnTo>
                    <a:pt x="2648" y="913"/>
                  </a:lnTo>
                  <a:lnTo>
                    <a:pt x="2668" y="920"/>
                  </a:lnTo>
                  <a:lnTo>
                    <a:pt x="2693" y="934"/>
                  </a:lnTo>
                  <a:lnTo>
                    <a:pt x="2720" y="941"/>
                  </a:lnTo>
                  <a:lnTo>
                    <a:pt x="2740" y="941"/>
                  </a:lnTo>
                  <a:lnTo>
                    <a:pt x="2748" y="968"/>
                  </a:lnTo>
                  <a:lnTo>
                    <a:pt x="2762" y="996"/>
                  </a:lnTo>
                  <a:lnTo>
                    <a:pt x="2786" y="1034"/>
                  </a:lnTo>
                  <a:lnTo>
                    <a:pt x="2820" y="1075"/>
                  </a:lnTo>
                  <a:lnTo>
                    <a:pt x="2858" y="1114"/>
                  </a:lnTo>
                  <a:lnTo>
                    <a:pt x="2893" y="1149"/>
                  </a:lnTo>
                  <a:lnTo>
                    <a:pt x="2935" y="1169"/>
                  </a:lnTo>
                  <a:lnTo>
                    <a:pt x="2973" y="1176"/>
                  </a:lnTo>
                  <a:lnTo>
                    <a:pt x="2858" y="1213"/>
                  </a:lnTo>
                  <a:lnTo>
                    <a:pt x="2755" y="1262"/>
                  </a:lnTo>
                  <a:lnTo>
                    <a:pt x="2662" y="1307"/>
                  </a:lnTo>
                  <a:lnTo>
                    <a:pt x="2578" y="1362"/>
                  </a:lnTo>
                  <a:lnTo>
                    <a:pt x="2499" y="1414"/>
                  </a:lnTo>
                  <a:lnTo>
                    <a:pt x="2434" y="1477"/>
                  </a:lnTo>
                  <a:lnTo>
                    <a:pt x="2374" y="1535"/>
                  </a:lnTo>
                  <a:lnTo>
                    <a:pt x="2319" y="1593"/>
                  </a:lnTo>
                  <a:lnTo>
                    <a:pt x="2274" y="1663"/>
                  </a:lnTo>
                  <a:lnTo>
                    <a:pt x="2233" y="1728"/>
                  </a:lnTo>
                  <a:lnTo>
                    <a:pt x="2198" y="1794"/>
                  </a:lnTo>
                  <a:lnTo>
                    <a:pt x="2167" y="1860"/>
                  </a:lnTo>
                  <a:lnTo>
                    <a:pt x="2112" y="2002"/>
                  </a:lnTo>
                  <a:lnTo>
                    <a:pt x="2074" y="2146"/>
                  </a:lnTo>
                  <a:lnTo>
                    <a:pt x="2039" y="2289"/>
                  </a:lnTo>
                  <a:lnTo>
                    <a:pt x="2005" y="2430"/>
                  </a:lnTo>
                  <a:lnTo>
                    <a:pt x="1967" y="2569"/>
                  </a:lnTo>
                  <a:lnTo>
                    <a:pt x="1919" y="2704"/>
                  </a:lnTo>
                  <a:lnTo>
                    <a:pt x="1894" y="2769"/>
                  </a:lnTo>
                  <a:lnTo>
                    <a:pt x="1867" y="2828"/>
                  </a:lnTo>
                  <a:lnTo>
                    <a:pt x="1825" y="2889"/>
                  </a:lnTo>
                  <a:lnTo>
                    <a:pt x="1787" y="2949"/>
                  </a:lnTo>
                  <a:lnTo>
                    <a:pt x="1738" y="3001"/>
                  </a:lnTo>
                  <a:lnTo>
                    <a:pt x="1686" y="3056"/>
                  </a:lnTo>
                  <a:lnTo>
                    <a:pt x="1625" y="3101"/>
                  </a:lnTo>
                  <a:lnTo>
                    <a:pt x="1559" y="3149"/>
                  </a:lnTo>
                  <a:lnTo>
                    <a:pt x="1493" y="3128"/>
                  </a:lnTo>
                  <a:lnTo>
                    <a:pt x="1421" y="3090"/>
                  </a:lnTo>
                  <a:lnTo>
                    <a:pt x="1351" y="3049"/>
                  </a:lnTo>
                  <a:lnTo>
                    <a:pt x="1279" y="2997"/>
                  </a:lnTo>
                  <a:lnTo>
                    <a:pt x="1141" y="2877"/>
                  </a:lnTo>
                  <a:lnTo>
                    <a:pt x="999" y="2734"/>
                  </a:lnTo>
                  <a:lnTo>
                    <a:pt x="861" y="2596"/>
                  </a:lnTo>
                  <a:lnTo>
                    <a:pt x="719" y="2462"/>
                  </a:lnTo>
                  <a:lnTo>
                    <a:pt x="646" y="2402"/>
                  </a:lnTo>
                  <a:lnTo>
                    <a:pt x="577" y="2347"/>
                  </a:lnTo>
                  <a:lnTo>
                    <a:pt x="505" y="2295"/>
                  </a:lnTo>
                  <a:lnTo>
                    <a:pt x="432" y="2254"/>
                  </a:lnTo>
                  <a:close/>
                </a:path>
              </a:pathLst>
            </a:custGeom>
            <a:solidFill>
              <a:srgbClr val="E6E6E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8283" name="Freeform 91"/>
            <p:cNvSpPr>
              <a:spLocks/>
            </p:cNvSpPr>
            <p:nvPr/>
          </p:nvSpPr>
          <p:spPr bwMode="auto">
            <a:xfrm>
              <a:off x="2621" y="1392"/>
              <a:ext cx="503" cy="524"/>
            </a:xfrm>
            <a:custGeom>
              <a:avLst/>
              <a:gdLst/>
              <a:ahLst/>
              <a:cxnLst>
                <a:cxn ang="0">
                  <a:pos x="311" y="2254"/>
                </a:cxn>
                <a:cxn ang="0">
                  <a:pos x="173" y="2247"/>
                </a:cxn>
                <a:cxn ang="0">
                  <a:pos x="59" y="2209"/>
                </a:cxn>
                <a:cxn ang="0">
                  <a:pos x="10" y="1642"/>
                </a:cxn>
                <a:cxn ang="0">
                  <a:pos x="0" y="1480"/>
                </a:cxn>
                <a:cxn ang="0">
                  <a:pos x="38" y="1455"/>
                </a:cxn>
                <a:cxn ang="0">
                  <a:pos x="153" y="1507"/>
                </a:cxn>
                <a:cxn ang="0">
                  <a:pos x="266" y="1342"/>
                </a:cxn>
                <a:cxn ang="0">
                  <a:pos x="398" y="1069"/>
                </a:cxn>
                <a:cxn ang="0">
                  <a:pos x="498" y="1020"/>
                </a:cxn>
                <a:cxn ang="0">
                  <a:pos x="684" y="1069"/>
                </a:cxn>
                <a:cxn ang="0">
                  <a:pos x="885" y="1069"/>
                </a:cxn>
                <a:cxn ang="0">
                  <a:pos x="1213" y="1014"/>
                </a:cxn>
                <a:cxn ang="0">
                  <a:pos x="1493" y="941"/>
                </a:cxn>
                <a:cxn ang="0">
                  <a:pos x="1659" y="747"/>
                </a:cxn>
                <a:cxn ang="0">
                  <a:pos x="2195" y="294"/>
                </a:cxn>
                <a:cxn ang="0">
                  <a:pos x="2527" y="60"/>
                </a:cxn>
                <a:cxn ang="0">
                  <a:pos x="2599" y="35"/>
                </a:cxn>
                <a:cxn ang="0">
                  <a:pos x="2440" y="228"/>
                </a:cxn>
                <a:cxn ang="0">
                  <a:pos x="2291" y="453"/>
                </a:cxn>
                <a:cxn ang="0">
                  <a:pos x="2478" y="516"/>
                </a:cxn>
                <a:cxn ang="0">
                  <a:pos x="2772" y="495"/>
                </a:cxn>
                <a:cxn ang="0">
                  <a:pos x="3021" y="429"/>
                </a:cxn>
                <a:cxn ang="0">
                  <a:pos x="2814" y="530"/>
                </a:cxn>
                <a:cxn ang="0">
                  <a:pos x="2634" y="709"/>
                </a:cxn>
                <a:cxn ang="0">
                  <a:pos x="2568" y="868"/>
                </a:cxn>
                <a:cxn ang="0">
                  <a:pos x="2648" y="913"/>
                </a:cxn>
                <a:cxn ang="0">
                  <a:pos x="2720" y="941"/>
                </a:cxn>
                <a:cxn ang="0">
                  <a:pos x="2762" y="996"/>
                </a:cxn>
                <a:cxn ang="0">
                  <a:pos x="2858" y="1114"/>
                </a:cxn>
                <a:cxn ang="0">
                  <a:pos x="2973" y="1176"/>
                </a:cxn>
                <a:cxn ang="0">
                  <a:pos x="2662" y="1307"/>
                </a:cxn>
                <a:cxn ang="0">
                  <a:pos x="2434" y="1477"/>
                </a:cxn>
                <a:cxn ang="0">
                  <a:pos x="2274" y="1663"/>
                </a:cxn>
                <a:cxn ang="0">
                  <a:pos x="2167" y="1860"/>
                </a:cxn>
                <a:cxn ang="0">
                  <a:pos x="2039" y="2289"/>
                </a:cxn>
                <a:cxn ang="0">
                  <a:pos x="1919" y="2704"/>
                </a:cxn>
                <a:cxn ang="0">
                  <a:pos x="1825" y="2889"/>
                </a:cxn>
                <a:cxn ang="0">
                  <a:pos x="1686" y="3056"/>
                </a:cxn>
                <a:cxn ang="0">
                  <a:pos x="1493" y="3128"/>
                </a:cxn>
                <a:cxn ang="0">
                  <a:pos x="1279" y="2997"/>
                </a:cxn>
                <a:cxn ang="0">
                  <a:pos x="861" y="2596"/>
                </a:cxn>
                <a:cxn ang="0">
                  <a:pos x="577" y="2347"/>
                </a:cxn>
              </a:cxnLst>
              <a:rect l="0" t="0" r="r" b="b"/>
              <a:pathLst>
                <a:path w="3021" h="3149">
                  <a:moveTo>
                    <a:pt x="432" y="2254"/>
                  </a:moveTo>
                  <a:lnTo>
                    <a:pt x="366" y="2254"/>
                  </a:lnTo>
                  <a:lnTo>
                    <a:pt x="311" y="2254"/>
                  </a:lnTo>
                  <a:lnTo>
                    <a:pt x="260" y="2254"/>
                  </a:lnTo>
                  <a:lnTo>
                    <a:pt x="211" y="2247"/>
                  </a:lnTo>
                  <a:lnTo>
                    <a:pt x="173" y="2247"/>
                  </a:lnTo>
                  <a:lnTo>
                    <a:pt x="131" y="2237"/>
                  </a:lnTo>
                  <a:lnTo>
                    <a:pt x="93" y="2230"/>
                  </a:lnTo>
                  <a:lnTo>
                    <a:pt x="59" y="2209"/>
                  </a:lnTo>
                  <a:lnTo>
                    <a:pt x="52" y="1967"/>
                  </a:lnTo>
                  <a:lnTo>
                    <a:pt x="32" y="1780"/>
                  </a:lnTo>
                  <a:lnTo>
                    <a:pt x="10" y="1642"/>
                  </a:lnTo>
                  <a:lnTo>
                    <a:pt x="0" y="1542"/>
                  </a:lnTo>
                  <a:lnTo>
                    <a:pt x="0" y="1507"/>
                  </a:lnTo>
                  <a:lnTo>
                    <a:pt x="0" y="1480"/>
                  </a:lnTo>
                  <a:lnTo>
                    <a:pt x="7" y="1463"/>
                  </a:lnTo>
                  <a:lnTo>
                    <a:pt x="18" y="1455"/>
                  </a:lnTo>
                  <a:lnTo>
                    <a:pt x="38" y="1455"/>
                  </a:lnTo>
                  <a:lnTo>
                    <a:pt x="66" y="1469"/>
                  </a:lnTo>
                  <a:lnTo>
                    <a:pt x="104" y="1480"/>
                  </a:lnTo>
                  <a:lnTo>
                    <a:pt x="153" y="1507"/>
                  </a:lnTo>
                  <a:lnTo>
                    <a:pt x="180" y="1480"/>
                  </a:lnTo>
                  <a:lnTo>
                    <a:pt x="217" y="1421"/>
                  </a:lnTo>
                  <a:lnTo>
                    <a:pt x="266" y="1342"/>
                  </a:lnTo>
                  <a:lnTo>
                    <a:pt x="311" y="1248"/>
                  </a:lnTo>
                  <a:lnTo>
                    <a:pt x="360" y="1155"/>
                  </a:lnTo>
                  <a:lnTo>
                    <a:pt x="398" y="1069"/>
                  </a:lnTo>
                  <a:lnTo>
                    <a:pt x="425" y="1006"/>
                  </a:lnTo>
                  <a:lnTo>
                    <a:pt x="432" y="989"/>
                  </a:lnTo>
                  <a:lnTo>
                    <a:pt x="498" y="1020"/>
                  </a:lnTo>
                  <a:lnTo>
                    <a:pt x="560" y="1041"/>
                  </a:lnTo>
                  <a:lnTo>
                    <a:pt x="626" y="1062"/>
                  </a:lnTo>
                  <a:lnTo>
                    <a:pt x="684" y="1069"/>
                  </a:lnTo>
                  <a:lnTo>
                    <a:pt x="753" y="1075"/>
                  </a:lnTo>
                  <a:lnTo>
                    <a:pt x="819" y="1069"/>
                  </a:lnTo>
                  <a:lnTo>
                    <a:pt x="885" y="1069"/>
                  </a:lnTo>
                  <a:lnTo>
                    <a:pt x="954" y="1062"/>
                  </a:lnTo>
                  <a:lnTo>
                    <a:pt x="1086" y="1034"/>
                  </a:lnTo>
                  <a:lnTo>
                    <a:pt x="1213" y="1014"/>
                  </a:lnTo>
                  <a:lnTo>
                    <a:pt x="1345" y="996"/>
                  </a:lnTo>
                  <a:lnTo>
                    <a:pt x="1466" y="989"/>
                  </a:lnTo>
                  <a:lnTo>
                    <a:pt x="1493" y="941"/>
                  </a:lnTo>
                  <a:lnTo>
                    <a:pt x="1538" y="882"/>
                  </a:lnTo>
                  <a:lnTo>
                    <a:pt x="1593" y="820"/>
                  </a:lnTo>
                  <a:lnTo>
                    <a:pt x="1659" y="747"/>
                  </a:lnTo>
                  <a:lnTo>
                    <a:pt x="1818" y="596"/>
                  </a:lnTo>
                  <a:lnTo>
                    <a:pt x="2005" y="440"/>
                  </a:lnTo>
                  <a:lnTo>
                    <a:pt x="2195" y="294"/>
                  </a:lnTo>
                  <a:lnTo>
                    <a:pt x="2374" y="159"/>
                  </a:lnTo>
                  <a:lnTo>
                    <a:pt x="2454" y="107"/>
                  </a:lnTo>
                  <a:lnTo>
                    <a:pt x="2527" y="60"/>
                  </a:lnTo>
                  <a:lnTo>
                    <a:pt x="2592" y="29"/>
                  </a:lnTo>
                  <a:lnTo>
                    <a:pt x="2648" y="0"/>
                  </a:lnTo>
                  <a:lnTo>
                    <a:pt x="2599" y="35"/>
                  </a:lnTo>
                  <a:lnTo>
                    <a:pt x="2555" y="80"/>
                  </a:lnTo>
                  <a:lnTo>
                    <a:pt x="2492" y="150"/>
                  </a:lnTo>
                  <a:lnTo>
                    <a:pt x="2440" y="228"/>
                  </a:lnTo>
                  <a:lnTo>
                    <a:pt x="2382" y="308"/>
                  </a:lnTo>
                  <a:lnTo>
                    <a:pt x="2333" y="388"/>
                  </a:lnTo>
                  <a:lnTo>
                    <a:pt x="2291" y="453"/>
                  </a:lnTo>
                  <a:lnTo>
                    <a:pt x="2267" y="522"/>
                  </a:lnTo>
                  <a:lnTo>
                    <a:pt x="2374" y="522"/>
                  </a:lnTo>
                  <a:lnTo>
                    <a:pt x="2478" y="516"/>
                  </a:lnTo>
                  <a:lnTo>
                    <a:pt x="2578" y="516"/>
                  </a:lnTo>
                  <a:lnTo>
                    <a:pt x="2679" y="509"/>
                  </a:lnTo>
                  <a:lnTo>
                    <a:pt x="2772" y="495"/>
                  </a:lnTo>
                  <a:lnTo>
                    <a:pt x="2858" y="481"/>
                  </a:lnTo>
                  <a:lnTo>
                    <a:pt x="2948" y="453"/>
                  </a:lnTo>
                  <a:lnTo>
                    <a:pt x="3021" y="429"/>
                  </a:lnTo>
                  <a:lnTo>
                    <a:pt x="2948" y="447"/>
                  </a:lnTo>
                  <a:lnTo>
                    <a:pt x="2879" y="481"/>
                  </a:lnTo>
                  <a:lnTo>
                    <a:pt x="2814" y="530"/>
                  </a:lnTo>
                  <a:lnTo>
                    <a:pt x="2748" y="582"/>
                  </a:lnTo>
                  <a:lnTo>
                    <a:pt x="2693" y="640"/>
                  </a:lnTo>
                  <a:lnTo>
                    <a:pt x="2634" y="709"/>
                  </a:lnTo>
                  <a:lnTo>
                    <a:pt x="2585" y="775"/>
                  </a:lnTo>
                  <a:lnTo>
                    <a:pt x="2547" y="847"/>
                  </a:lnTo>
                  <a:lnTo>
                    <a:pt x="2568" y="868"/>
                  </a:lnTo>
                  <a:lnTo>
                    <a:pt x="2592" y="882"/>
                  </a:lnTo>
                  <a:lnTo>
                    <a:pt x="2619" y="896"/>
                  </a:lnTo>
                  <a:lnTo>
                    <a:pt x="2648" y="913"/>
                  </a:lnTo>
                  <a:lnTo>
                    <a:pt x="2668" y="920"/>
                  </a:lnTo>
                  <a:lnTo>
                    <a:pt x="2693" y="934"/>
                  </a:lnTo>
                  <a:lnTo>
                    <a:pt x="2720" y="941"/>
                  </a:lnTo>
                  <a:lnTo>
                    <a:pt x="2740" y="941"/>
                  </a:lnTo>
                  <a:lnTo>
                    <a:pt x="2748" y="968"/>
                  </a:lnTo>
                  <a:lnTo>
                    <a:pt x="2762" y="996"/>
                  </a:lnTo>
                  <a:lnTo>
                    <a:pt x="2786" y="1034"/>
                  </a:lnTo>
                  <a:lnTo>
                    <a:pt x="2820" y="1075"/>
                  </a:lnTo>
                  <a:lnTo>
                    <a:pt x="2858" y="1114"/>
                  </a:lnTo>
                  <a:lnTo>
                    <a:pt x="2893" y="1149"/>
                  </a:lnTo>
                  <a:lnTo>
                    <a:pt x="2935" y="1169"/>
                  </a:lnTo>
                  <a:lnTo>
                    <a:pt x="2973" y="1176"/>
                  </a:lnTo>
                  <a:lnTo>
                    <a:pt x="2858" y="1213"/>
                  </a:lnTo>
                  <a:lnTo>
                    <a:pt x="2755" y="1262"/>
                  </a:lnTo>
                  <a:lnTo>
                    <a:pt x="2662" y="1307"/>
                  </a:lnTo>
                  <a:lnTo>
                    <a:pt x="2578" y="1362"/>
                  </a:lnTo>
                  <a:lnTo>
                    <a:pt x="2499" y="1414"/>
                  </a:lnTo>
                  <a:lnTo>
                    <a:pt x="2434" y="1477"/>
                  </a:lnTo>
                  <a:lnTo>
                    <a:pt x="2374" y="1535"/>
                  </a:lnTo>
                  <a:lnTo>
                    <a:pt x="2319" y="1593"/>
                  </a:lnTo>
                  <a:lnTo>
                    <a:pt x="2274" y="1663"/>
                  </a:lnTo>
                  <a:lnTo>
                    <a:pt x="2233" y="1728"/>
                  </a:lnTo>
                  <a:lnTo>
                    <a:pt x="2198" y="1794"/>
                  </a:lnTo>
                  <a:lnTo>
                    <a:pt x="2167" y="1860"/>
                  </a:lnTo>
                  <a:lnTo>
                    <a:pt x="2112" y="2002"/>
                  </a:lnTo>
                  <a:lnTo>
                    <a:pt x="2074" y="2146"/>
                  </a:lnTo>
                  <a:lnTo>
                    <a:pt x="2039" y="2289"/>
                  </a:lnTo>
                  <a:lnTo>
                    <a:pt x="2005" y="2430"/>
                  </a:lnTo>
                  <a:lnTo>
                    <a:pt x="1967" y="2569"/>
                  </a:lnTo>
                  <a:lnTo>
                    <a:pt x="1919" y="2704"/>
                  </a:lnTo>
                  <a:lnTo>
                    <a:pt x="1894" y="2769"/>
                  </a:lnTo>
                  <a:lnTo>
                    <a:pt x="1867" y="2828"/>
                  </a:lnTo>
                  <a:lnTo>
                    <a:pt x="1825" y="2889"/>
                  </a:lnTo>
                  <a:lnTo>
                    <a:pt x="1787" y="2949"/>
                  </a:lnTo>
                  <a:lnTo>
                    <a:pt x="1738" y="3001"/>
                  </a:lnTo>
                  <a:lnTo>
                    <a:pt x="1686" y="3056"/>
                  </a:lnTo>
                  <a:lnTo>
                    <a:pt x="1625" y="3101"/>
                  </a:lnTo>
                  <a:lnTo>
                    <a:pt x="1559" y="3149"/>
                  </a:lnTo>
                  <a:lnTo>
                    <a:pt x="1493" y="3128"/>
                  </a:lnTo>
                  <a:lnTo>
                    <a:pt x="1421" y="3090"/>
                  </a:lnTo>
                  <a:lnTo>
                    <a:pt x="1351" y="3049"/>
                  </a:lnTo>
                  <a:lnTo>
                    <a:pt x="1279" y="2997"/>
                  </a:lnTo>
                  <a:lnTo>
                    <a:pt x="1141" y="2877"/>
                  </a:lnTo>
                  <a:lnTo>
                    <a:pt x="999" y="2734"/>
                  </a:lnTo>
                  <a:lnTo>
                    <a:pt x="861" y="2596"/>
                  </a:lnTo>
                  <a:lnTo>
                    <a:pt x="719" y="2462"/>
                  </a:lnTo>
                  <a:lnTo>
                    <a:pt x="646" y="2402"/>
                  </a:lnTo>
                  <a:lnTo>
                    <a:pt x="577" y="2347"/>
                  </a:lnTo>
                  <a:lnTo>
                    <a:pt x="505" y="2295"/>
                  </a:lnTo>
                  <a:lnTo>
                    <a:pt x="432" y="225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8284" name="Freeform 92"/>
            <p:cNvSpPr>
              <a:spLocks noEditPoints="1"/>
            </p:cNvSpPr>
            <p:nvPr/>
          </p:nvSpPr>
          <p:spPr bwMode="auto">
            <a:xfrm>
              <a:off x="2663" y="1392"/>
              <a:ext cx="461" cy="511"/>
            </a:xfrm>
            <a:custGeom>
              <a:avLst/>
              <a:gdLst/>
              <a:ahLst/>
              <a:cxnLst>
                <a:cxn ang="0">
                  <a:pos x="1261" y="2783"/>
                </a:cxn>
                <a:cxn ang="0">
                  <a:pos x="1085" y="2561"/>
                </a:cxn>
                <a:cxn ang="0">
                  <a:pos x="1134" y="2368"/>
                </a:cxn>
                <a:cxn ang="0">
                  <a:pos x="1434" y="2054"/>
                </a:cxn>
                <a:cxn ang="0">
                  <a:pos x="1580" y="1822"/>
                </a:cxn>
                <a:cxn ang="0">
                  <a:pos x="1742" y="1529"/>
                </a:cxn>
                <a:cxn ang="0">
                  <a:pos x="1787" y="1421"/>
                </a:cxn>
                <a:cxn ang="0">
                  <a:pos x="1843" y="1314"/>
                </a:cxn>
                <a:cxn ang="0">
                  <a:pos x="1953" y="976"/>
                </a:cxn>
                <a:cxn ang="0">
                  <a:pos x="2088" y="717"/>
                </a:cxn>
                <a:cxn ang="0">
                  <a:pos x="2234" y="516"/>
                </a:cxn>
                <a:cxn ang="0">
                  <a:pos x="2589" y="481"/>
                </a:cxn>
                <a:cxn ang="0">
                  <a:pos x="2627" y="481"/>
                </a:cxn>
                <a:cxn ang="0">
                  <a:pos x="2333" y="775"/>
                </a:cxn>
                <a:cxn ang="0">
                  <a:pos x="2396" y="913"/>
                </a:cxn>
                <a:cxn ang="0">
                  <a:pos x="2496" y="968"/>
                </a:cxn>
                <a:cxn ang="0">
                  <a:pos x="2641" y="1149"/>
                </a:cxn>
                <a:cxn ang="0">
                  <a:pos x="2427" y="1300"/>
                </a:cxn>
                <a:cxn ang="0">
                  <a:pos x="2095" y="1570"/>
                </a:cxn>
                <a:cxn ang="0">
                  <a:pos x="1880" y="1950"/>
                </a:cxn>
                <a:cxn ang="0">
                  <a:pos x="1656" y="2742"/>
                </a:cxn>
                <a:cxn ang="0">
                  <a:pos x="1473" y="3015"/>
                </a:cxn>
                <a:cxn ang="0">
                  <a:pos x="1888" y="747"/>
                </a:cxn>
                <a:cxn ang="0">
                  <a:pos x="1687" y="1176"/>
                </a:cxn>
                <a:cxn ang="0">
                  <a:pos x="1629" y="1269"/>
                </a:cxn>
                <a:cxn ang="0">
                  <a:pos x="1466" y="1414"/>
                </a:cxn>
                <a:cxn ang="0">
                  <a:pos x="1114" y="1507"/>
                </a:cxn>
                <a:cxn ang="0">
                  <a:pos x="820" y="1414"/>
                </a:cxn>
                <a:cxn ang="0">
                  <a:pos x="540" y="1262"/>
                </a:cxn>
                <a:cxn ang="0">
                  <a:pos x="422" y="1069"/>
                </a:cxn>
                <a:cxn ang="0">
                  <a:pos x="927" y="1020"/>
                </a:cxn>
                <a:cxn ang="0">
                  <a:pos x="1286" y="882"/>
                </a:cxn>
                <a:cxn ang="0">
                  <a:pos x="1943" y="294"/>
                </a:cxn>
                <a:cxn ang="0">
                  <a:pos x="2396" y="0"/>
                </a:cxn>
                <a:cxn ang="0">
                  <a:pos x="2130" y="308"/>
                </a:cxn>
                <a:cxn ang="0">
                  <a:pos x="2029" y="522"/>
                </a:cxn>
                <a:cxn ang="0">
                  <a:pos x="253" y="1020"/>
                </a:cxn>
                <a:cxn ang="0">
                  <a:pos x="353" y="1293"/>
                </a:cxn>
                <a:cxn ang="0">
                  <a:pos x="581" y="1507"/>
                </a:cxn>
                <a:cxn ang="0">
                  <a:pos x="913" y="1636"/>
                </a:cxn>
                <a:cxn ang="0">
                  <a:pos x="1269" y="1642"/>
                </a:cxn>
                <a:cxn ang="0">
                  <a:pos x="1500" y="1622"/>
                </a:cxn>
                <a:cxn ang="0">
                  <a:pos x="1313" y="1936"/>
                </a:cxn>
                <a:cxn ang="0">
                  <a:pos x="1062" y="2223"/>
                </a:cxn>
                <a:cxn ang="0">
                  <a:pos x="795" y="2534"/>
                </a:cxn>
                <a:cxn ang="0">
                  <a:pos x="467" y="2375"/>
                </a:cxn>
                <a:cxn ang="0">
                  <a:pos x="253" y="2267"/>
                </a:cxn>
                <a:cxn ang="0">
                  <a:pos x="187" y="2109"/>
                </a:cxn>
                <a:cxn ang="0">
                  <a:pos x="108" y="1901"/>
                </a:cxn>
                <a:cxn ang="0">
                  <a:pos x="59" y="1628"/>
                </a:cxn>
                <a:cxn ang="0">
                  <a:pos x="22" y="1469"/>
                </a:cxn>
                <a:cxn ang="0">
                  <a:pos x="59" y="1241"/>
                </a:cxn>
                <a:cxn ang="0">
                  <a:pos x="180" y="1003"/>
                </a:cxn>
                <a:cxn ang="0">
                  <a:pos x="221" y="1006"/>
                </a:cxn>
              </a:cxnLst>
              <a:rect l="0" t="0" r="r" b="b"/>
              <a:pathLst>
                <a:path w="2769" h="3070">
                  <a:moveTo>
                    <a:pt x="1421" y="3070"/>
                  </a:moveTo>
                  <a:lnTo>
                    <a:pt x="1373" y="3001"/>
                  </a:lnTo>
                  <a:lnTo>
                    <a:pt x="1335" y="2928"/>
                  </a:lnTo>
                  <a:lnTo>
                    <a:pt x="1293" y="2855"/>
                  </a:lnTo>
                  <a:lnTo>
                    <a:pt x="1261" y="2783"/>
                  </a:lnTo>
                  <a:lnTo>
                    <a:pt x="1227" y="2710"/>
                  </a:lnTo>
                  <a:lnTo>
                    <a:pt x="1179" y="2648"/>
                  </a:lnTo>
                  <a:lnTo>
                    <a:pt x="1155" y="2617"/>
                  </a:lnTo>
                  <a:lnTo>
                    <a:pt x="1120" y="2589"/>
                  </a:lnTo>
                  <a:lnTo>
                    <a:pt x="1085" y="2561"/>
                  </a:lnTo>
                  <a:lnTo>
                    <a:pt x="1048" y="2541"/>
                  </a:lnTo>
                  <a:lnTo>
                    <a:pt x="1068" y="2496"/>
                  </a:lnTo>
                  <a:lnTo>
                    <a:pt x="1085" y="2448"/>
                  </a:lnTo>
                  <a:lnTo>
                    <a:pt x="1106" y="2410"/>
                  </a:lnTo>
                  <a:lnTo>
                    <a:pt x="1134" y="2368"/>
                  </a:lnTo>
                  <a:lnTo>
                    <a:pt x="1200" y="2295"/>
                  </a:lnTo>
                  <a:lnTo>
                    <a:pt x="1269" y="2230"/>
                  </a:lnTo>
                  <a:lnTo>
                    <a:pt x="1341" y="2168"/>
                  </a:lnTo>
                  <a:lnTo>
                    <a:pt x="1407" y="2095"/>
                  </a:lnTo>
                  <a:lnTo>
                    <a:pt x="1434" y="2054"/>
                  </a:lnTo>
                  <a:lnTo>
                    <a:pt x="1462" y="2016"/>
                  </a:lnTo>
                  <a:lnTo>
                    <a:pt x="1480" y="1967"/>
                  </a:lnTo>
                  <a:lnTo>
                    <a:pt x="1494" y="1922"/>
                  </a:lnTo>
                  <a:lnTo>
                    <a:pt x="1542" y="1874"/>
                  </a:lnTo>
                  <a:lnTo>
                    <a:pt x="1580" y="1822"/>
                  </a:lnTo>
                  <a:lnTo>
                    <a:pt x="1621" y="1763"/>
                  </a:lnTo>
                  <a:lnTo>
                    <a:pt x="1649" y="1701"/>
                  </a:lnTo>
                  <a:lnTo>
                    <a:pt x="1673" y="1642"/>
                  </a:lnTo>
                  <a:lnTo>
                    <a:pt x="1708" y="1581"/>
                  </a:lnTo>
                  <a:lnTo>
                    <a:pt x="1742" y="1529"/>
                  </a:lnTo>
                  <a:lnTo>
                    <a:pt x="1773" y="1477"/>
                  </a:lnTo>
                  <a:lnTo>
                    <a:pt x="1767" y="1455"/>
                  </a:lnTo>
                  <a:lnTo>
                    <a:pt x="1773" y="1442"/>
                  </a:lnTo>
                  <a:lnTo>
                    <a:pt x="1780" y="1435"/>
                  </a:lnTo>
                  <a:lnTo>
                    <a:pt x="1787" y="1421"/>
                  </a:lnTo>
                  <a:lnTo>
                    <a:pt x="1802" y="1414"/>
                  </a:lnTo>
                  <a:lnTo>
                    <a:pt x="1814" y="1408"/>
                  </a:lnTo>
                  <a:lnTo>
                    <a:pt x="1829" y="1394"/>
                  </a:lnTo>
                  <a:lnTo>
                    <a:pt x="1836" y="1386"/>
                  </a:lnTo>
                  <a:lnTo>
                    <a:pt x="1843" y="1314"/>
                  </a:lnTo>
                  <a:lnTo>
                    <a:pt x="1853" y="1241"/>
                  </a:lnTo>
                  <a:lnTo>
                    <a:pt x="1866" y="1176"/>
                  </a:lnTo>
                  <a:lnTo>
                    <a:pt x="1894" y="1100"/>
                  </a:lnTo>
                  <a:lnTo>
                    <a:pt x="1922" y="1034"/>
                  </a:lnTo>
                  <a:lnTo>
                    <a:pt x="1953" y="976"/>
                  </a:lnTo>
                  <a:lnTo>
                    <a:pt x="1987" y="910"/>
                  </a:lnTo>
                  <a:lnTo>
                    <a:pt x="2029" y="855"/>
                  </a:lnTo>
                  <a:lnTo>
                    <a:pt x="2047" y="809"/>
                  </a:lnTo>
                  <a:lnTo>
                    <a:pt x="2067" y="761"/>
                  </a:lnTo>
                  <a:lnTo>
                    <a:pt x="2088" y="717"/>
                  </a:lnTo>
                  <a:lnTo>
                    <a:pt x="2116" y="674"/>
                  </a:lnTo>
                  <a:lnTo>
                    <a:pt x="2140" y="633"/>
                  </a:lnTo>
                  <a:lnTo>
                    <a:pt x="2168" y="596"/>
                  </a:lnTo>
                  <a:lnTo>
                    <a:pt x="2202" y="553"/>
                  </a:lnTo>
                  <a:lnTo>
                    <a:pt x="2234" y="516"/>
                  </a:lnTo>
                  <a:lnTo>
                    <a:pt x="2309" y="516"/>
                  </a:lnTo>
                  <a:lnTo>
                    <a:pt x="2382" y="509"/>
                  </a:lnTo>
                  <a:lnTo>
                    <a:pt x="2454" y="502"/>
                  </a:lnTo>
                  <a:lnTo>
                    <a:pt x="2520" y="495"/>
                  </a:lnTo>
                  <a:lnTo>
                    <a:pt x="2589" y="481"/>
                  </a:lnTo>
                  <a:lnTo>
                    <a:pt x="2655" y="467"/>
                  </a:lnTo>
                  <a:lnTo>
                    <a:pt x="2713" y="447"/>
                  </a:lnTo>
                  <a:lnTo>
                    <a:pt x="2769" y="429"/>
                  </a:lnTo>
                  <a:lnTo>
                    <a:pt x="2696" y="447"/>
                  </a:lnTo>
                  <a:lnTo>
                    <a:pt x="2627" y="481"/>
                  </a:lnTo>
                  <a:lnTo>
                    <a:pt x="2562" y="530"/>
                  </a:lnTo>
                  <a:lnTo>
                    <a:pt x="2496" y="582"/>
                  </a:lnTo>
                  <a:lnTo>
                    <a:pt x="2441" y="640"/>
                  </a:lnTo>
                  <a:lnTo>
                    <a:pt x="2382" y="709"/>
                  </a:lnTo>
                  <a:lnTo>
                    <a:pt x="2333" y="775"/>
                  </a:lnTo>
                  <a:lnTo>
                    <a:pt x="2295" y="847"/>
                  </a:lnTo>
                  <a:lnTo>
                    <a:pt x="2316" y="868"/>
                  </a:lnTo>
                  <a:lnTo>
                    <a:pt x="2340" y="882"/>
                  </a:lnTo>
                  <a:lnTo>
                    <a:pt x="2367" y="896"/>
                  </a:lnTo>
                  <a:lnTo>
                    <a:pt x="2396" y="913"/>
                  </a:lnTo>
                  <a:lnTo>
                    <a:pt x="2416" y="920"/>
                  </a:lnTo>
                  <a:lnTo>
                    <a:pt x="2441" y="934"/>
                  </a:lnTo>
                  <a:lnTo>
                    <a:pt x="2468" y="941"/>
                  </a:lnTo>
                  <a:lnTo>
                    <a:pt x="2488" y="941"/>
                  </a:lnTo>
                  <a:lnTo>
                    <a:pt x="2496" y="968"/>
                  </a:lnTo>
                  <a:lnTo>
                    <a:pt x="2510" y="996"/>
                  </a:lnTo>
                  <a:lnTo>
                    <a:pt x="2534" y="1034"/>
                  </a:lnTo>
                  <a:lnTo>
                    <a:pt x="2568" y="1075"/>
                  </a:lnTo>
                  <a:lnTo>
                    <a:pt x="2606" y="1114"/>
                  </a:lnTo>
                  <a:lnTo>
                    <a:pt x="2641" y="1149"/>
                  </a:lnTo>
                  <a:lnTo>
                    <a:pt x="2683" y="1169"/>
                  </a:lnTo>
                  <a:lnTo>
                    <a:pt x="2721" y="1176"/>
                  </a:lnTo>
                  <a:lnTo>
                    <a:pt x="2614" y="1213"/>
                  </a:lnTo>
                  <a:lnTo>
                    <a:pt x="2513" y="1255"/>
                  </a:lnTo>
                  <a:lnTo>
                    <a:pt x="2427" y="1300"/>
                  </a:lnTo>
                  <a:lnTo>
                    <a:pt x="2340" y="1356"/>
                  </a:lnTo>
                  <a:lnTo>
                    <a:pt x="2268" y="1400"/>
                  </a:lnTo>
                  <a:lnTo>
                    <a:pt x="2209" y="1455"/>
                  </a:lnTo>
                  <a:lnTo>
                    <a:pt x="2147" y="1515"/>
                  </a:lnTo>
                  <a:lnTo>
                    <a:pt x="2095" y="1570"/>
                  </a:lnTo>
                  <a:lnTo>
                    <a:pt x="2047" y="1628"/>
                  </a:lnTo>
                  <a:lnTo>
                    <a:pt x="2009" y="1687"/>
                  </a:lnTo>
                  <a:lnTo>
                    <a:pt x="1967" y="1757"/>
                  </a:lnTo>
                  <a:lnTo>
                    <a:pt x="1935" y="1815"/>
                  </a:lnTo>
                  <a:lnTo>
                    <a:pt x="1880" y="1950"/>
                  </a:lnTo>
                  <a:lnTo>
                    <a:pt x="1843" y="2082"/>
                  </a:lnTo>
                  <a:lnTo>
                    <a:pt x="1773" y="2354"/>
                  </a:lnTo>
                  <a:lnTo>
                    <a:pt x="1701" y="2617"/>
                  </a:lnTo>
                  <a:lnTo>
                    <a:pt x="1681" y="2676"/>
                  </a:lnTo>
                  <a:lnTo>
                    <a:pt x="1656" y="2742"/>
                  </a:lnTo>
                  <a:lnTo>
                    <a:pt x="1629" y="2803"/>
                  </a:lnTo>
                  <a:lnTo>
                    <a:pt x="1594" y="2855"/>
                  </a:lnTo>
                  <a:lnTo>
                    <a:pt x="1560" y="2914"/>
                  </a:lnTo>
                  <a:lnTo>
                    <a:pt x="1521" y="2969"/>
                  </a:lnTo>
                  <a:lnTo>
                    <a:pt x="1473" y="3015"/>
                  </a:lnTo>
                  <a:lnTo>
                    <a:pt x="1421" y="3070"/>
                  </a:lnTo>
                  <a:close/>
                  <a:moveTo>
                    <a:pt x="2053" y="522"/>
                  </a:moveTo>
                  <a:lnTo>
                    <a:pt x="1995" y="596"/>
                  </a:lnTo>
                  <a:lnTo>
                    <a:pt x="1943" y="668"/>
                  </a:lnTo>
                  <a:lnTo>
                    <a:pt x="1888" y="747"/>
                  </a:lnTo>
                  <a:lnTo>
                    <a:pt x="1836" y="827"/>
                  </a:lnTo>
                  <a:lnTo>
                    <a:pt x="1794" y="913"/>
                  </a:lnTo>
                  <a:lnTo>
                    <a:pt x="1753" y="996"/>
                  </a:lnTo>
                  <a:lnTo>
                    <a:pt x="1715" y="1083"/>
                  </a:lnTo>
                  <a:lnTo>
                    <a:pt x="1687" y="1176"/>
                  </a:lnTo>
                  <a:lnTo>
                    <a:pt x="1667" y="1190"/>
                  </a:lnTo>
                  <a:lnTo>
                    <a:pt x="1656" y="1207"/>
                  </a:lnTo>
                  <a:lnTo>
                    <a:pt x="1649" y="1227"/>
                  </a:lnTo>
                  <a:lnTo>
                    <a:pt x="1635" y="1248"/>
                  </a:lnTo>
                  <a:lnTo>
                    <a:pt x="1629" y="1269"/>
                  </a:lnTo>
                  <a:lnTo>
                    <a:pt x="1621" y="1290"/>
                  </a:lnTo>
                  <a:lnTo>
                    <a:pt x="1615" y="1314"/>
                  </a:lnTo>
                  <a:lnTo>
                    <a:pt x="1607" y="1334"/>
                  </a:lnTo>
                  <a:lnTo>
                    <a:pt x="1542" y="1376"/>
                  </a:lnTo>
                  <a:lnTo>
                    <a:pt x="1466" y="1414"/>
                  </a:lnTo>
                  <a:lnTo>
                    <a:pt x="1393" y="1449"/>
                  </a:lnTo>
                  <a:lnTo>
                    <a:pt x="1321" y="1477"/>
                  </a:lnTo>
                  <a:lnTo>
                    <a:pt x="1241" y="1494"/>
                  </a:lnTo>
                  <a:lnTo>
                    <a:pt x="1162" y="1507"/>
                  </a:lnTo>
                  <a:lnTo>
                    <a:pt x="1114" y="1507"/>
                  </a:lnTo>
                  <a:lnTo>
                    <a:pt x="1076" y="1507"/>
                  </a:lnTo>
                  <a:lnTo>
                    <a:pt x="1034" y="1501"/>
                  </a:lnTo>
                  <a:lnTo>
                    <a:pt x="989" y="1487"/>
                  </a:lnTo>
                  <a:lnTo>
                    <a:pt x="906" y="1455"/>
                  </a:lnTo>
                  <a:lnTo>
                    <a:pt x="820" y="1414"/>
                  </a:lnTo>
                  <a:lnTo>
                    <a:pt x="733" y="1383"/>
                  </a:lnTo>
                  <a:lnTo>
                    <a:pt x="653" y="1334"/>
                  </a:lnTo>
                  <a:lnTo>
                    <a:pt x="612" y="1314"/>
                  </a:lnTo>
                  <a:lnTo>
                    <a:pt x="575" y="1290"/>
                  </a:lnTo>
                  <a:lnTo>
                    <a:pt x="540" y="1262"/>
                  </a:lnTo>
                  <a:lnTo>
                    <a:pt x="509" y="1227"/>
                  </a:lnTo>
                  <a:lnTo>
                    <a:pt x="481" y="1193"/>
                  </a:lnTo>
                  <a:lnTo>
                    <a:pt x="454" y="1155"/>
                  </a:lnTo>
                  <a:lnTo>
                    <a:pt x="432" y="1114"/>
                  </a:lnTo>
                  <a:lnTo>
                    <a:pt x="422" y="1069"/>
                  </a:lnTo>
                  <a:lnTo>
                    <a:pt x="518" y="1075"/>
                  </a:lnTo>
                  <a:lnTo>
                    <a:pt x="619" y="1069"/>
                  </a:lnTo>
                  <a:lnTo>
                    <a:pt x="719" y="1055"/>
                  </a:lnTo>
                  <a:lnTo>
                    <a:pt x="820" y="1041"/>
                  </a:lnTo>
                  <a:lnTo>
                    <a:pt x="927" y="1020"/>
                  </a:lnTo>
                  <a:lnTo>
                    <a:pt x="1020" y="1006"/>
                  </a:lnTo>
                  <a:lnTo>
                    <a:pt x="1120" y="996"/>
                  </a:lnTo>
                  <a:lnTo>
                    <a:pt x="1214" y="989"/>
                  </a:lnTo>
                  <a:lnTo>
                    <a:pt x="1241" y="941"/>
                  </a:lnTo>
                  <a:lnTo>
                    <a:pt x="1286" y="882"/>
                  </a:lnTo>
                  <a:lnTo>
                    <a:pt x="1341" y="820"/>
                  </a:lnTo>
                  <a:lnTo>
                    <a:pt x="1407" y="747"/>
                  </a:lnTo>
                  <a:lnTo>
                    <a:pt x="1566" y="596"/>
                  </a:lnTo>
                  <a:lnTo>
                    <a:pt x="1753" y="440"/>
                  </a:lnTo>
                  <a:lnTo>
                    <a:pt x="1943" y="294"/>
                  </a:lnTo>
                  <a:lnTo>
                    <a:pt x="2122" y="159"/>
                  </a:lnTo>
                  <a:lnTo>
                    <a:pt x="2202" y="107"/>
                  </a:lnTo>
                  <a:lnTo>
                    <a:pt x="2275" y="60"/>
                  </a:lnTo>
                  <a:lnTo>
                    <a:pt x="2340" y="29"/>
                  </a:lnTo>
                  <a:lnTo>
                    <a:pt x="2396" y="0"/>
                  </a:lnTo>
                  <a:lnTo>
                    <a:pt x="2347" y="35"/>
                  </a:lnTo>
                  <a:lnTo>
                    <a:pt x="2303" y="80"/>
                  </a:lnTo>
                  <a:lnTo>
                    <a:pt x="2240" y="150"/>
                  </a:lnTo>
                  <a:lnTo>
                    <a:pt x="2188" y="228"/>
                  </a:lnTo>
                  <a:lnTo>
                    <a:pt x="2130" y="308"/>
                  </a:lnTo>
                  <a:lnTo>
                    <a:pt x="2081" y="388"/>
                  </a:lnTo>
                  <a:lnTo>
                    <a:pt x="2039" y="453"/>
                  </a:lnTo>
                  <a:lnTo>
                    <a:pt x="2015" y="522"/>
                  </a:lnTo>
                  <a:lnTo>
                    <a:pt x="2022" y="522"/>
                  </a:lnTo>
                  <a:lnTo>
                    <a:pt x="2029" y="522"/>
                  </a:lnTo>
                  <a:lnTo>
                    <a:pt x="2036" y="522"/>
                  </a:lnTo>
                  <a:lnTo>
                    <a:pt x="2039" y="522"/>
                  </a:lnTo>
                  <a:lnTo>
                    <a:pt x="2047" y="522"/>
                  </a:lnTo>
                  <a:lnTo>
                    <a:pt x="2053" y="522"/>
                  </a:lnTo>
                  <a:close/>
                  <a:moveTo>
                    <a:pt x="253" y="1020"/>
                  </a:moveTo>
                  <a:lnTo>
                    <a:pt x="267" y="1083"/>
                  </a:lnTo>
                  <a:lnTo>
                    <a:pt x="281" y="1134"/>
                  </a:lnTo>
                  <a:lnTo>
                    <a:pt x="301" y="1190"/>
                  </a:lnTo>
                  <a:lnTo>
                    <a:pt x="325" y="1241"/>
                  </a:lnTo>
                  <a:lnTo>
                    <a:pt x="353" y="1293"/>
                  </a:lnTo>
                  <a:lnTo>
                    <a:pt x="388" y="1342"/>
                  </a:lnTo>
                  <a:lnTo>
                    <a:pt x="426" y="1383"/>
                  </a:lnTo>
                  <a:lnTo>
                    <a:pt x="467" y="1428"/>
                  </a:lnTo>
                  <a:lnTo>
                    <a:pt x="518" y="1469"/>
                  </a:lnTo>
                  <a:lnTo>
                    <a:pt x="581" y="1507"/>
                  </a:lnTo>
                  <a:lnTo>
                    <a:pt x="647" y="1542"/>
                  </a:lnTo>
                  <a:lnTo>
                    <a:pt x="705" y="1570"/>
                  </a:lnTo>
                  <a:lnTo>
                    <a:pt x="774" y="1593"/>
                  </a:lnTo>
                  <a:lnTo>
                    <a:pt x="840" y="1615"/>
                  </a:lnTo>
                  <a:lnTo>
                    <a:pt x="913" y="1636"/>
                  </a:lnTo>
                  <a:lnTo>
                    <a:pt x="982" y="1650"/>
                  </a:lnTo>
                  <a:lnTo>
                    <a:pt x="1054" y="1656"/>
                  </a:lnTo>
                  <a:lnTo>
                    <a:pt x="1120" y="1656"/>
                  </a:lnTo>
                  <a:lnTo>
                    <a:pt x="1192" y="1656"/>
                  </a:lnTo>
                  <a:lnTo>
                    <a:pt x="1269" y="1642"/>
                  </a:lnTo>
                  <a:lnTo>
                    <a:pt x="1335" y="1628"/>
                  </a:lnTo>
                  <a:lnTo>
                    <a:pt x="1400" y="1608"/>
                  </a:lnTo>
                  <a:lnTo>
                    <a:pt x="1466" y="1581"/>
                  </a:lnTo>
                  <a:lnTo>
                    <a:pt x="1535" y="1556"/>
                  </a:lnTo>
                  <a:lnTo>
                    <a:pt x="1500" y="1622"/>
                  </a:lnTo>
                  <a:lnTo>
                    <a:pt x="1466" y="1687"/>
                  </a:lnTo>
                  <a:lnTo>
                    <a:pt x="1434" y="1757"/>
                  </a:lnTo>
                  <a:lnTo>
                    <a:pt x="1393" y="1815"/>
                  </a:lnTo>
                  <a:lnTo>
                    <a:pt x="1355" y="1874"/>
                  </a:lnTo>
                  <a:lnTo>
                    <a:pt x="1313" y="1936"/>
                  </a:lnTo>
                  <a:lnTo>
                    <a:pt x="1276" y="2002"/>
                  </a:lnTo>
                  <a:lnTo>
                    <a:pt x="1227" y="2060"/>
                  </a:lnTo>
                  <a:lnTo>
                    <a:pt x="1169" y="2109"/>
                  </a:lnTo>
                  <a:lnTo>
                    <a:pt x="1114" y="2160"/>
                  </a:lnTo>
                  <a:lnTo>
                    <a:pt x="1062" y="2223"/>
                  </a:lnTo>
                  <a:lnTo>
                    <a:pt x="1007" y="2289"/>
                  </a:lnTo>
                  <a:lnTo>
                    <a:pt x="961" y="2354"/>
                  </a:lnTo>
                  <a:lnTo>
                    <a:pt x="906" y="2416"/>
                  </a:lnTo>
                  <a:lnTo>
                    <a:pt x="854" y="2475"/>
                  </a:lnTo>
                  <a:lnTo>
                    <a:pt x="795" y="2534"/>
                  </a:lnTo>
                  <a:lnTo>
                    <a:pt x="726" y="2509"/>
                  </a:lnTo>
                  <a:lnTo>
                    <a:pt x="661" y="2475"/>
                  </a:lnTo>
                  <a:lnTo>
                    <a:pt x="602" y="2440"/>
                  </a:lnTo>
                  <a:lnTo>
                    <a:pt x="532" y="2410"/>
                  </a:lnTo>
                  <a:lnTo>
                    <a:pt x="467" y="2375"/>
                  </a:lnTo>
                  <a:lnTo>
                    <a:pt x="408" y="2347"/>
                  </a:lnTo>
                  <a:lnTo>
                    <a:pt x="333" y="2324"/>
                  </a:lnTo>
                  <a:lnTo>
                    <a:pt x="267" y="2302"/>
                  </a:lnTo>
                  <a:lnTo>
                    <a:pt x="259" y="2302"/>
                  </a:lnTo>
                  <a:lnTo>
                    <a:pt x="253" y="2267"/>
                  </a:lnTo>
                  <a:lnTo>
                    <a:pt x="246" y="2237"/>
                  </a:lnTo>
                  <a:lnTo>
                    <a:pt x="232" y="2203"/>
                  </a:lnTo>
                  <a:lnTo>
                    <a:pt x="221" y="2168"/>
                  </a:lnTo>
                  <a:lnTo>
                    <a:pt x="201" y="2143"/>
                  </a:lnTo>
                  <a:lnTo>
                    <a:pt x="187" y="2109"/>
                  </a:lnTo>
                  <a:lnTo>
                    <a:pt x="173" y="2082"/>
                  </a:lnTo>
                  <a:lnTo>
                    <a:pt x="160" y="2050"/>
                  </a:lnTo>
                  <a:lnTo>
                    <a:pt x="135" y="2002"/>
                  </a:lnTo>
                  <a:lnTo>
                    <a:pt x="121" y="1950"/>
                  </a:lnTo>
                  <a:lnTo>
                    <a:pt x="108" y="1901"/>
                  </a:lnTo>
                  <a:lnTo>
                    <a:pt x="94" y="1849"/>
                  </a:lnTo>
                  <a:lnTo>
                    <a:pt x="86" y="1788"/>
                  </a:lnTo>
                  <a:lnTo>
                    <a:pt x="80" y="1736"/>
                  </a:lnTo>
                  <a:lnTo>
                    <a:pt x="66" y="1680"/>
                  </a:lnTo>
                  <a:lnTo>
                    <a:pt x="59" y="1628"/>
                  </a:lnTo>
                  <a:lnTo>
                    <a:pt x="45" y="1593"/>
                  </a:lnTo>
                  <a:lnTo>
                    <a:pt x="42" y="1563"/>
                  </a:lnTo>
                  <a:lnTo>
                    <a:pt x="35" y="1529"/>
                  </a:lnTo>
                  <a:lnTo>
                    <a:pt x="28" y="1494"/>
                  </a:lnTo>
                  <a:lnTo>
                    <a:pt x="22" y="1469"/>
                  </a:lnTo>
                  <a:lnTo>
                    <a:pt x="14" y="1435"/>
                  </a:lnTo>
                  <a:lnTo>
                    <a:pt x="8" y="1400"/>
                  </a:lnTo>
                  <a:lnTo>
                    <a:pt x="0" y="1369"/>
                  </a:lnTo>
                  <a:lnTo>
                    <a:pt x="28" y="1307"/>
                  </a:lnTo>
                  <a:lnTo>
                    <a:pt x="59" y="1241"/>
                  </a:lnTo>
                  <a:lnTo>
                    <a:pt x="94" y="1183"/>
                  </a:lnTo>
                  <a:lnTo>
                    <a:pt x="121" y="1120"/>
                  </a:lnTo>
                  <a:lnTo>
                    <a:pt x="146" y="1069"/>
                  </a:lnTo>
                  <a:lnTo>
                    <a:pt x="166" y="1028"/>
                  </a:lnTo>
                  <a:lnTo>
                    <a:pt x="180" y="1003"/>
                  </a:lnTo>
                  <a:lnTo>
                    <a:pt x="180" y="989"/>
                  </a:lnTo>
                  <a:lnTo>
                    <a:pt x="194" y="996"/>
                  </a:lnTo>
                  <a:lnTo>
                    <a:pt x="201" y="996"/>
                  </a:lnTo>
                  <a:lnTo>
                    <a:pt x="207" y="1003"/>
                  </a:lnTo>
                  <a:lnTo>
                    <a:pt x="221" y="1006"/>
                  </a:lnTo>
                  <a:lnTo>
                    <a:pt x="229" y="1006"/>
                  </a:lnTo>
                  <a:lnTo>
                    <a:pt x="232" y="1014"/>
                  </a:lnTo>
                  <a:lnTo>
                    <a:pt x="239" y="1020"/>
                  </a:lnTo>
                  <a:lnTo>
                    <a:pt x="253" y="1020"/>
                  </a:lnTo>
                  <a:close/>
                </a:path>
              </a:pathLst>
            </a:custGeom>
            <a:solidFill>
              <a:srgbClr val="DCE1E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8285" name="Freeform 93"/>
            <p:cNvSpPr>
              <a:spLocks/>
            </p:cNvSpPr>
            <p:nvPr/>
          </p:nvSpPr>
          <p:spPr bwMode="auto">
            <a:xfrm>
              <a:off x="2621" y="1634"/>
              <a:ext cx="53" cy="133"/>
            </a:xfrm>
            <a:custGeom>
              <a:avLst/>
              <a:gdLst/>
              <a:ahLst/>
              <a:cxnLst>
                <a:cxn ang="0">
                  <a:pos x="153" y="46"/>
                </a:cxn>
                <a:cxn ang="0">
                  <a:pos x="166" y="146"/>
                </a:cxn>
                <a:cxn ang="0">
                  <a:pos x="173" y="239"/>
                </a:cxn>
                <a:cxn ang="0">
                  <a:pos x="187" y="339"/>
                </a:cxn>
                <a:cxn ang="0">
                  <a:pos x="194" y="432"/>
                </a:cxn>
                <a:cxn ang="0">
                  <a:pos x="204" y="526"/>
                </a:cxn>
                <a:cxn ang="0">
                  <a:pos x="231" y="619"/>
                </a:cxn>
                <a:cxn ang="0">
                  <a:pos x="245" y="668"/>
                </a:cxn>
                <a:cxn ang="0">
                  <a:pos x="266" y="713"/>
                </a:cxn>
                <a:cxn ang="0">
                  <a:pos x="287" y="754"/>
                </a:cxn>
                <a:cxn ang="0">
                  <a:pos x="311" y="792"/>
                </a:cxn>
                <a:cxn ang="0">
                  <a:pos x="318" y="799"/>
                </a:cxn>
                <a:cxn ang="0">
                  <a:pos x="304" y="799"/>
                </a:cxn>
                <a:cxn ang="0">
                  <a:pos x="297" y="799"/>
                </a:cxn>
                <a:cxn ang="0">
                  <a:pos x="294" y="799"/>
                </a:cxn>
                <a:cxn ang="0">
                  <a:pos x="280" y="799"/>
                </a:cxn>
                <a:cxn ang="0">
                  <a:pos x="274" y="799"/>
                </a:cxn>
                <a:cxn ang="0">
                  <a:pos x="260" y="799"/>
                </a:cxn>
                <a:cxn ang="0">
                  <a:pos x="252" y="799"/>
                </a:cxn>
                <a:cxn ang="0">
                  <a:pos x="245" y="799"/>
                </a:cxn>
                <a:cxn ang="0">
                  <a:pos x="239" y="799"/>
                </a:cxn>
                <a:cxn ang="0">
                  <a:pos x="231" y="792"/>
                </a:cxn>
                <a:cxn ang="0">
                  <a:pos x="225" y="792"/>
                </a:cxn>
                <a:cxn ang="0">
                  <a:pos x="225" y="785"/>
                </a:cxn>
                <a:cxn ang="0">
                  <a:pos x="217" y="785"/>
                </a:cxn>
                <a:cxn ang="0">
                  <a:pos x="211" y="782"/>
                </a:cxn>
                <a:cxn ang="0">
                  <a:pos x="211" y="775"/>
                </a:cxn>
                <a:cxn ang="0">
                  <a:pos x="187" y="754"/>
                </a:cxn>
                <a:cxn ang="0">
                  <a:pos x="166" y="726"/>
                </a:cxn>
                <a:cxn ang="0">
                  <a:pos x="145" y="705"/>
                </a:cxn>
                <a:cxn ang="0">
                  <a:pos x="131" y="682"/>
                </a:cxn>
                <a:cxn ang="0">
                  <a:pos x="110" y="654"/>
                </a:cxn>
                <a:cxn ang="0">
                  <a:pos x="93" y="627"/>
                </a:cxn>
                <a:cxn ang="0">
                  <a:pos x="79" y="599"/>
                </a:cxn>
                <a:cxn ang="0">
                  <a:pos x="52" y="581"/>
                </a:cxn>
                <a:cxn ang="0">
                  <a:pos x="38" y="394"/>
                </a:cxn>
                <a:cxn ang="0">
                  <a:pos x="24" y="246"/>
                </a:cxn>
                <a:cxn ang="0">
                  <a:pos x="7" y="132"/>
                </a:cxn>
                <a:cxn ang="0">
                  <a:pos x="0" y="60"/>
                </a:cxn>
                <a:cxn ang="0">
                  <a:pos x="0" y="32"/>
                </a:cxn>
                <a:cxn ang="0">
                  <a:pos x="7" y="14"/>
                </a:cxn>
                <a:cxn ang="0">
                  <a:pos x="10" y="8"/>
                </a:cxn>
                <a:cxn ang="0">
                  <a:pos x="24" y="0"/>
                </a:cxn>
                <a:cxn ang="0">
                  <a:pos x="73" y="14"/>
                </a:cxn>
                <a:cxn ang="0">
                  <a:pos x="153" y="46"/>
                </a:cxn>
              </a:cxnLst>
              <a:rect l="0" t="0" r="r" b="b"/>
              <a:pathLst>
                <a:path w="318" h="799">
                  <a:moveTo>
                    <a:pt x="153" y="46"/>
                  </a:moveTo>
                  <a:lnTo>
                    <a:pt x="166" y="146"/>
                  </a:lnTo>
                  <a:lnTo>
                    <a:pt x="173" y="239"/>
                  </a:lnTo>
                  <a:lnTo>
                    <a:pt x="187" y="339"/>
                  </a:lnTo>
                  <a:lnTo>
                    <a:pt x="194" y="432"/>
                  </a:lnTo>
                  <a:lnTo>
                    <a:pt x="204" y="526"/>
                  </a:lnTo>
                  <a:lnTo>
                    <a:pt x="231" y="619"/>
                  </a:lnTo>
                  <a:lnTo>
                    <a:pt x="245" y="668"/>
                  </a:lnTo>
                  <a:lnTo>
                    <a:pt x="266" y="713"/>
                  </a:lnTo>
                  <a:lnTo>
                    <a:pt x="287" y="754"/>
                  </a:lnTo>
                  <a:lnTo>
                    <a:pt x="311" y="792"/>
                  </a:lnTo>
                  <a:lnTo>
                    <a:pt x="318" y="799"/>
                  </a:lnTo>
                  <a:lnTo>
                    <a:pt x="304" y="799"/>
                  </a:lnTo>
                  <a:lnTo>
                    <a:pt x="297" y="799"/>
                  </a:lnTo>
                  <a:lnTo>
                    <a:pt x="294" y="799"/>
                  </a:lnTo>
                  <a:lnTo>
                    <a:pt x="280" y="799"/>
                  </a:lnTo>
                  <a:lnTo>
                    <a:pt x="274" y="799"/>
                  </a:lnTo>
                  <a:lnTo>
                    <a:pt x="260" y="799"/>
                  </a:lnTo>
                  <a:lnTo>
                    <a:pt x="252" y="799"/>
                  </a:lnTo>
                  <a:lnTo>
                    <a:pt x="245" y="799"/>
                  </a:lnTo>
                  <a:lnTo>
                    <a:pt x="239" y="799"/>
                  </a:lnTo>
                  <a:lnTo>
                    <a:pt x="231" y="792"/>
                  </a:lnTo>
                  <a:lnTo>
                    <a:pt x="225" y="792"/>
                  </a:lnTo>
                  <a:lnTo>
                    <a:pt x="225" y="785"/>
                  </a:lnTo>
                  <a:lnTo>
                    <a:pt x="217" y="785"/>
                  </a:lnTo>
                  <a:lnTo>
                    <a:pt x="211" y="782"/>
                  </a:lnTo>
                  <a:lnTo>
                    <a:pt x="211" y="775"/>
                  </a:lnTo>
                  <a:lnTo>
                    <a:pt x="187" y="754"/>
                  </a:lnTo>
                  <a:lnTo>
                    <a:pt x="166" y="726"/>
                  </a:lnTo>
                  <a:lnTo>
                    <a:pt x="145" y="705"/>
                  </a:lnTo>
                  <a:lnTo>
                    <a:pt x="131" y="682"/>
                  </a:lnTo>
                  <a:lnTo>
                    <a:pt x="110" y="654"/>
                  </a:lnTo>
                  <a:lnTo>
                    <a:pt x="93" y="627"/>
                  </a:lnTo>
                  <a:lnTo>
                    <a:pt x="79" y="599"/>
                  </a:lnTo>
                  <a:lnTo>
                    <a:pt x="52" y="581"/>
                  </a:lnTo>
                  <a:lnTo>
                    <a:pt x="38" y="394"/>
                  </a:lnTo>
                  <a:lnTo>
                    <a:pt x="24" y="246"/>
                  </a:lnTo>
                  <a:lnTo>
                    <a:pt x="7" y="132"/>
                  </a:lnTo>
                  <a:lnTo>
                    <a:pt x="0" y="60"/>
                  </a:lnTo>
                  <a:lnTo>
                    <a:pt x="0" y="32"/>
                  </a:lnTo>
                  <a:lnTo>
                    <a:pt x="7" y="14"/>
                  </a:lnTo>
                  <a:lnTo>
                    <a:pt x="10" y="8"/>
                  </a:lnTo>
                  <a:lnTo>
                    <a:pt x="24" y="0"/>
                  </a:lnTo>
                  <a:lnTo>
                    <a:pt x="73" y="14"/>
                  </a:lnTo>
                  <a:lnTo>
                    <a:pt x="153" y="46"/>
                  </a:lnTo>
                  <a:close/>
                </a:path>
              </a:pathLst>
            </a:custGeom>
            <a:solidFill>
              <a:srgbClr val="C0CFC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8286" name="Freeform 94"/>
            <p:cNvSpPr>
              <a:spLocks/>
            </p:cNvSpPr>
            <p:nvPr/>
          </p:nvSpPr>
          <p:spPr bwMode="auto">
            <a:xfrm>
              <a:off x="3023" y="1465"/>
              <a:ext cx="91" cy="76"/>
            </a:xfrm>
            <a:custGeom>
              <a:avLst/>
              <a:gdLst/>
              <a:ahLst/>
              <a:cxnLst>
                <a:cxn ang="0">
                  <a:pos x="547" y="0"/>
                </a:cxn>
                <a:cxn ang="0">
                  <a:pos x="540" y="7"/>
                </a:cxn>
                <a:cxn ang="0">
                  <a:pos x="536" y="13"/>
                </a:cxn>
                <a:cxn ang="0">
                  <a:pos x="529" y="13"/>
                </a:cxn>
                <a:cxn ang="0">
                  <a:pos x="523" y="21"/>
                </a:cxn>
                <a:cxn ang="0">
                  <a:pos x="495" y="27"/>
                </a:cxn>
                <a:cxn ang="0">
                  <a:pos x="467" y="35"/>
                </a:cxn>
                <a:cxn ang="0">
                  <a:pos x="443" y="41"/>
                </a:cxn>
                <a:cxn ang="0">
                  <a:pos x="415" y="48"/>
                </a:cxn>
                <a:cxn ang="0">
                  <a:pos x="388" y="55"/>
                </a:cxn>
                <a:cxn ang="0">
                  <a:pos x="353" y="55"/>
                </a:cxn>
                <a:cxn ang="0">
                  <a:pos x="328" y="62"/>
                </a:cxn>
                <a:cxn ang="0">
                  <a:pos x="294" y="62"/>
                </a:cxn>
                <a:cxn ang="0">
                  <a:pos x="294" y="69"/>
                </a:cxn>
                <a:cxn ang="0">
                  <a:pos x="287" y="76"/>
                </a:cxn>
                <a:cxn ang="0">
                  <a:pos x="281" y="76"/>
                </a:cxn>
                <a:cxn ang="0">
                  <a:pos x="273" y="82"/>
                </a:cxn>
                <a:cxn ang="0">
                  <a:pos x="267" y="82"/>
                </a:cxn>
                <a:cxn ang="0">
                  <a:pos x="259" y="90"/>
                </a:cxn>
                <a:cxn ang="0">
                  <a:pos x="256" y="93"/>
                </a:cxn>
                <a:cxn ang="0">
                  <a:pos x="250" y="93"/>
                </a:cxn>
                <a:cxn ang="0">
                  <a:pos x="207" y="134"/>
                </a:cxn>
                <a:cxn ang="0">
                  <a:pos x="166" y="176"/>
                </a:cxn>
                <a:cxn ang="0">
                  <a:pos x="121" y="214"/>
                </a:cxn>
                <a:cxn ang="0">
                  <a:pos x="80" y="255"/>
                </a:cxn>
                <a:cxn ang="0">
                  <a:pos x="42" y="300"/>
                </a:cxn>
                <a:cxn ang="0">
                  <a:pos x="14" y="349"/>
                </a:cxn>
                <a:cxn ang="0">
                  <a:pos x="8" y="369"/>
                </a:cxn>
                <a:cxn ang="0">
                  <a:pos x="0" y="393"/>
                </a:cxn>
                <a:cxn ang="0">
                  <a:pos x="0" y="421"/>
                </a:cxn>
                <a:cxn ang="0">
                  <a:pos x="8" y="456"/>
                </a:cxn>
                <a:cxn ang="0">
                  <a:pos x="87" y="456"/>
                </a:cxn>
                <a:cxn ang="0">
                  <a:pos x="108" y="415"/>
                </a:cxn>
                <a:cxn ang="0">
                  <a:pos x="129" y="376"/>
                </a:cxn>
                <a:cxn ang="0">
                  <a:pos x="156" y="335"/>
                </a:cxn>
                <a:cxn ang="0">
                  <a:pos x="180" y="300"/>
                </a:cxn>
                <a:cxn ang="0">
                  <a:pos x="207" y="269"/>
                </a:cxn>
                <a:cxn ang="0">
                  <a:pos x="242" y="234"/>
                </a:cxn>
                <a:cxn ang="0">
                  <a:pos x="273" y="200"/>
                </a:cxn>
                <a:cxn ang="0">
                  <a:pos x="308" y="169"/>
                </a:cxn>
                <a:cxn ang="0">
                  <a:pos x="336" y="142"/>
                </a:cxn>
                <a:cxn ang="0">
                  <a:pos x="360" y="121"/>
                </a:cxn>
                <a:cxn ang="0">
                  <a:pos x="394" y="93"/>
                </a:cxn>
                <a:cxn ang="0">
                  <a:pos x="422" y="76"/>
                </a:cxn>
                <a:cxn ang="0">
                  <a:pos x="454" y="55"/>
                </a:cxn>
                <a:cxn ang="0">
                  <a:pos x="481" y="35"/>
                </a:cxn>
                <a:cxn ang="0">
                  <a:pos x="515" y="21"/>
                </a:cxn>
                <a:cxn ang="0">
                  <a:pos x="547" y="0"/>
                </a:cxn>
              </a:cxnLst>
              <a:rect l="0" t="0" r="r" b="b"/>
              <a:pathLst>
                <a:path w="547" h="456">
                  <a:moveTo>
                    <a:pt x="547" y="0"/>
                  </a:moveTo>
                  <a:lnTo>
                    <a:pt x="540" y="7"/>
                  </a:lnTo>
                  <a:lnTo>
                    <a:pt x="536" y="13"/>
                  </a:lnTo>
                  <a:lnTo>
                    <a:pt x="529" y="13"/>
                  </a:lnTo>
                  <a:lnTo>
                    <a:pt x="523" y="21"/>
                  </a:lnTo>
                  <a:lnTo>
                    <a:pt x="495" y="27"/>
                  </a:lnTo>
                  <a:lnTo>
                    <a:pt x="467" y="35"/>
                  </a:lnTo>
                  <a:lnTo>
                    <a:pt x="443" y="41"/>
                  </a:lnTo>
                  <a:lnTo>
                    <a:pt x="415" y="48"/>
                  </a:lnTo>
                  <a:lnTo>
                    <a:pt x="388" y="55"/>
                  </a:lnTo>
                  <a:lnTo>
                    <a:pt x="353" y="55"/>
                  </a:lnTo>
                  <a:lnTo>
                    <a:pt x="328" y="62"/>
                  </a:lnTo>
                  <a:lnTo>
                    <a:pt x="294" y="62"/>
                  </a:lnTo>
                  <a:lnTo>
                    <a:pt x="294" y="69"/>
                  </a:lnTo>
                  <a:lnTo>
                    <a:pt x="287" y="76"/>
                  </a:lnTo>
                  <a:lnTo>
                    <a:pt x="281" y="76"/>
                  </a:lnTo>
                  <a:lnTo>
                    <a:pt x="273" y="82"/>
                  </a:lnTo>
                  <a:lnTo>
                    <a:pt x="267" y="82"/>
                  </a:lnTo>
                  <a:lnTo>
                    <a:pt x="259" y="90"/>
                  </a:lnTo>
                  <a:lnTo>
                    <a:pt x="256" y="93"/>
                  </a:lnTo>
                  <a:lnTo>
                    <a:pt x="250" y="93"/>
                  </a:lnTo>
                  <a:lnTo>
                    <a:pt x="207" y="134"/>
                  </a:lnTo>
                  <a:lnTo>
                    <a:pt x="166" y="176"/>
                  </a:lnTo>
                  <a:lnTo>
                    <a:pt x="121" y="214"/>
                  </a:lnTo>
                  <a:lnTo>
                    <a:pt x="80" y="255"/>
                  </a:lnTo>
                  <a:lnTo>
                    <a:pt x="42" y="300"/>
                  </a:lnTo>
                  <a:lnTo>
                    <a:pt x="14" y="349"/>
                  </a:lnTo>
                  <a:lnTo>
                    <a:pt x="8" y="369"/>
                  </a:lnTo>
                  <a:lnTo>
                    <a:pt x="0" y="393"/>
                  </a:lnTo>
                  <a:lnTo>
                    <a:pt x="0" y="421"/>
                  </a:lnTo>
                  <a:lnTo>
                    <a:pt x="8" y="456"/>
                  </a:lnTo>
                  <a:lnTo>
                    <a:pt x="87" y="456"/>
                  </a:lnTo>
                  <a:lnTo>
                    <a:pt x="108" y="415"/>
                  </a:lnTo>
                  <a:lnTo>
                    <a:pt x="129" y="376"/>
                  </a:lnTo>
                  <a:lnTo>
                    <a:pt x="156" y="335"/>
                  </a:lnTo>
                  <a:lnTo>
                    <a:pt x="180" y="300"/>
                  </a:lnTo>
                  <a:lnTo>
                    <a:pt x="207" y="269"/>
                  </a:lnTo>
                  <a:lnTo>
                    <a:pt x="242" y="234"/>
                  </a:lnTo>
                  <a:lnTo>
                    <a:pt x="273" y="200"/>
                  </a:lnTo>
                  <a:lnTo>
                    <a:pt x="308" y="169"/>
                  </a:lnTo>
                  <a:lnTo>
                    <a:pt x="336" y="142"/>
                  </a:lnTo>
                  <a:lnTo>
                    <a:pt x="360" y="121"/>
                  </a:lnTo>
                  <a:lnTo>
                    <a:pt x="394" y="93"/>
                  </a:lnTo>
                  <a:lnTo>
                    <a:pt x="422" y="76"/>
                  </a:lnTo>
                  <a:lnTo>
                    <a:pt x="454" y="55"/>
                  </a:lnTo>
                  <a:lnTo>
                    <a:pt x="481" y="35"/>
                  </a:lnTo>
                  <a:lnTo>
                    <a:pt x="515" y="21"/>
                  </a:lnTo>
                  <a:lnTo>
                    <a:pt x="547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8287" name="Freeform 95"/>
            <p:cNvSpPr>
              <a:spLocks/>
            </p:cNvSpPr>
            <p:nvPr/>
          </p:nvSpPr>
          <p:spPr bwMode="auto">
            <a:xfrm>
              <a:off x="2759" y="1820"/>
              <a:ext cx="46" cy="45"/>
            </a:xfrm>
            <a:custGeom>
              <a:avLst/>
              <a:gdLst/>
              <a:ahLst/>
              <a:cxnLst>
                <a:cxn ang="0">
                  <a:pos x="272" y="234"/>
                </a:cxn>
                <a:cxn ang="0">
                  <a:pos x="272" y="238"/>
                </a:cxn>
                <a:cxn ang="0">
                  <a:pos x="272" y="245"/>
                </a:cxn>
                <a:cxn ang="0">
                  <a:pos x="272" y="251"/>
                </a:cxn>
                <a:cxn ang="0">
                  <a:pos x="272" y="259"/>
                </a:cxn>
                <a:cxn ang="0">
                  <a:pos x="279" y="259"/>
                </a:cxn>
                <a:cxn ang="0">
                  <a:pos x="279" y="265"/>
                </a:cxn>
                <a:cxn ang="0">
                  <a:pos x="279" y="273"/>
                </a:cxn>
                <a:cxn ang="0">
                  <a:pos x="245" y="238"/>
                </a:cxn>
                <a:cxn ang="0">
                  <a:pos x="207" y="207"/>
                </a:cxn>
                <a:cxn ang="0">
                  <a:pos x="172" y="173"/>
                </a:cxn>
                <a:cxn ang="0">
                  <a:pos x="138" y="141"/>
                </a:cxn>
                <a:cxn ang="0">
                  <a:pos x="106" y="100"/>
                </a:cxn>
                <a:cxn ang="0">
                  <a:pos x="72" y="66"/>
                </a:cxn>
                <a:cxn ang="0">
                  <a:pos x="34" y="34"/>
                </a:cxn>
                <a:cxn ang="0">
                  <a:pos x="0" y="0"/>
                </a:cxn>
                <a:cxn ang="0">
                  <a:pos x="44" y="20"/>
                </a:cxn>
                <a:cxn ang="0">
                  <a:pos x="86" y="41"/>
                </a:cxn>
                <a:cxn ang="0">
                  <a:pos x="121" y="58"/>
                </a:cxn>
                <a:cxn ang="0">
                  <a:pos x="158" y="86"/>
                </a:cxn>
                <a:cxn ang="0">
                  <a:pos x="193" y="113"/>
                </a:cxn>
                <a:cxn ang="0">
                  <a:pos x="224" y="144"/>
                </a:cxn>
                <a:cxn ang="0">
                  <a:pos x="251" y="187"/>
                </a:cxn>
                <a:cxn ang="0">
                  <a:pos x="272" y="234"/>
                </a:cxn>
              </a:cxnLst>
              <a:rect l="0" t="0" r="r" b="b"/>
              <a:pathLst>
                <a:path w="279" h="273">
                  <a:moveTo>
                    <a:pt x="272" y="234"/>
                  </a:moveTo>
                  <a:lnTo>
                    <a:pt x="272" y="238"/>
                  </a:lnTo>
                  <a:lnTo>
                    <a:pt x="272" y="245"/>
                  </a:lnTo>
                  <a:lnTo>
                    <a:pt x="272" y="251"/>
                  </a:lnTo>
                  <a:lnTo>
                    <a:pt x="272" y="259"/>
                  </a:lnTo>
                  <a:lnTo>
                    <a:pt x="279" y="259"/>
                  </a:lnTo>
                  <a:lnTo>
                    <a:pt x="279" y="265"/>
                  </a:lnTo>
                  <a:lnTo>
                    <a:pt x="279" y="273"/>
                  </a:lnTo>
                  <a:lnTo>
                    <a:pt x="245" y="238"/>
                  </a:lnTo>
                  <a:lnTo>
                    <a:pt x="207" y="207"/>
                  </a:lnTo>
                  <a:lnTo>
                    <a:pt x="172" y="173"/>
                  </a:lnTo>
                  <a:lnTo>
                    <a:pt x="138" y="141"/>
                  </a:lnTo>
                  <a:lnTo>
                    <a:pt x="106" y="100"/>
                  </a:lnTo>
                  <a:lnTo>
                    <a:pt x="72" y="66"/>
                  </a:lnTo>
                  <a:lnTo>
                    <a:pt x="34" y="34"/>
                  </a:lnTo>
                  <a:lnTo>
                    <a:pt x="0" y="0"/>
                  </a:lnTo>
                  <a:lnTo>
                    <a:pt x="44" y="20"/>
                  </a:lnTo>
                  <a:lnTo>
                    <a:pt x="86" y="41"/>
                  </a:lnTo>
                  <a:lnTo>
                    <a:pt x="121" y="58"/>
                  </a:lnTo>
                  <a:lnTo>
                    <a:pt x="158" y="86"/>
                  </a:lnTo>
                  <a:lnTo>
                    <a:pt x="193" y="113"/>
                  </a:lnTo>
                  <a:lnTo>
                    <a:pt x="224" y="144"/>
                  </a:lnTo>
                  <a:lnTo>
                    <a:pt x="251" y="187"/>
                  </a:lnTo>
                  <a:lnTo>
                    <a:pt x="272" y="234"/>
                  </a:lnTo>
                  <a:close/>
                </a:path>
              </a:pathLst>
            </a:custGeom>
            <a:solidFill>
              <a:srgbClr val="E5B27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8288" name="Freeform 96"/>
            <p:cNvSpPr>
              <a:spLocks/>
            </p:cNvSpPr>
            <p:nvPr/>
          </p:nvSpPr>
          <p:spPr bwMode="auto">
            <a:xfrm>
              <a:off x="2818" y="1836"/>
              <a:ext cx="59" cy="79"/>
            </a:xfrm>
            <a:custGeom>
              <a:avLst/>
              <a:gdLst/>
              <a:ahLst/>
              <a:cxnLst>
                <a:cxn ang="0">
                  <a:pos x="143" y="359"/>
                </a:cxn>
                <a:cxn ang="0">
                  <a:pos x="135" y="338"/>
                </a:cxn>
                <a:cxn ang="0">
                  <a:pos x="129" y="321"/>
                </a:cxn>
                <a:cxn ang="0">
                  <a:pos x="121" y="300"/>
                </a:cxn>
                <a:cxn ang="0">
                  <a:pos x="121" y="286"/>
                </a:cxn>
                <a:cxn ang="0">
                  <a:pos x="121" y="266"/>
                </a:cxn>
                <a:cxn ang="0">
                  <a:pos x="121" y="245"/>
                </a:cxn>
                <a:cxn ang="0">
                  <a:pos x="121" y="228"/>
                </a:cxn>
                <a:cxn ang="0">
                  <a:pos x="129" y="208"/>
                </a:cxn>
                <a:cxn ang="0">
                  <a:pos x="121" y="173"/>
                </a:cxn>
                <a:cxn ang="0">
                  <a:pos x="108" y="151"/>
                </a:cxn>
                <a:cxn ang="0">
                  <a:pos x="87" y="128"/>
                </a:cxn>
                <a:cxn ang="0">
                  <a:pos x="66" y="107"/>
                </a:cxn>
                <a:cxn ang="0">
                  <a:pos x="42" y="79"/>
                </a:cxn>
                <a:cxn ang="0">
                  <a:pos x="22" y="58"/>
                </a:cxn>
                <a:cxn ang="0">
                  <a:pos x="8" y="35"/>
                </a:cxn>
                <a:cxn ang="0">
                  <a:pos x="0" y="0"/>
                </a:cxn>
                <a:cxn ang="0">
                  <a:pos x="42" y="21"/>
                </a:cxn>
                <a:cxn ang="0">
                  <a:pos x="74" y="41"/>
                </a:cxn>
                <a:cxn ang="0">
                  <a:pos x="101" y="58"/>
                </a:cxn>
                <a:cxn ang="0">
                  <a:pos x="129" y="87"/>
                </a:cxn>
                <a:cxn ang="0">
                  <a:pos x="181" y="138"/>
                </a:cxn>
                <a:cxn ang="0">
                  <a:pos x="222" y="200"/>
                </a:cxn>
                <a:cxn ang="0">
                  <a:pos x="253" y="266"/>
                </a:cxn>
                <a:cxn ang="0">
                  <a:pos x="287" y="332"/>
                </a:cxn>
                <a:cxn ang="0">
                  <a:pos x="322" y="407"/>
                </a:cxn>
                <a:cxn ang="0">
                  <a:pos x="353" y="473"/>
                </a:cxn>
                <a:cxn ang="0">
                  <a:pos x="328" y="467"/>
                </a:cxn>
                <a:cxn ang="0">
                  <a:pos x="301" y="453"/>
                </a:cxn>
                <a:cxn ang="0">
                  <a:pos x="273" y="439"/>
                </a:cxn>
                <a:cxn ang="0">
                  <a:pos x="246" y="425"/>
                </a:cxn>
                <a:cxn ang="0">
                  <a:pos x="222" y="415"/>
                </a:cxn>
                <a:cxn ang="0">
                  <a:pos x="195" y="401"/>
                </a:cxn>
                <a:cxn ang="0">
                  <a:pos x="166" y="380"/>
                </a:cxn>
                <a:cxn ang="0">
                  <a:pos x="143" y="359"/>
                </a:cxn>
              </a:cxnLst>
              <a:rect l="0" t="0" r="r" b="b"/>
              <a:pathLst>
                <a:path w="353" h="473">
                  <a:moveTo>
                    <a:pt x="143" y="359"/>
                  </a:moveTo>
                  <a:lnTo>
                    <a:pt x="135" y="338"/>
                  </a:lnTo>
                  <a:lnTo>
                    <a:pt x="129" y="321"/>
                  </a:lnTo>
                  <a:lnTo>
                    <a:pt x="121" y="300"/>
                  </a:lnTo>
                  <a:lnTo>
                    <a:pt x="121" y="286"/>
                  </a:lnTo>
                  <a:lnTo>
                    <a:pt x="121" y="266"/>
                  </a:lnTo>
                  <a:lnTo>
                    <a:pt x="121" y="245"/>
                  </a:lnTo>
                  <a:lnTo>
                    <a:pt x="121" y="228"/>
                  </a:lnTo>
                  <a:lnTo>
                    <a:pt x="129" y="208"/>
                  </a:lnTo>
                  <a:lnTo>
                    <a:pt x="121" y="173"/>
                  </a:lnTo>
                  <a:lnTo>
                    <a:pt x="108" y="151"/>
                  </a:lnTo>
                  <a:lnTo>
                    <a:pt x="87" y="128"/>
                  </a:lnTo>
                  <a:lnTo>
                    <a:pt x="66" y="107"/>
                  </a:lnTo>
                  <a:lnTo>
                    <a:pt x="42" y="79"/>
                  </a:lnTo>
                  <a:lnTo>
                    <a:pt x="22" y="58"/>
                  </a:lnTo>
                  <a:lnTo>
                    <a:pt x="8" y="35"/>
                  </a:lnTo>
                  <a:lnTo>
                    <a:pt x="0" y="0"/>
                  </a:lnTo>
                  <a:lnTo>
                    <a:pt x="42" y="21"/>
                  </a:lnTo>
                  <a:lnTo>
                    <a:pt x="74" y="41"/>
                  </a:lnTo>
                  <a:lnTo>
                    <a:pt x="101" y="58"/>
                  </a:lnTo>
                  <a:lnTo>
                    <a:pt x="129" y="87"/>
                  </a:lnTo>
                  <a:lnTo>
                    <a:pt x="181" y="138"/>
                  </a:lnTo>
                  <a:lnTo>
                    <a:pt x="222" y="200"/>
                  </a:lnTo>
                  <a:lnTo>
                    <a:pt x="253" y="266"/>
                  </a:lnTo>
                  <a:lnTo>
                    <a:pt x="287" y="332"/>
                  </a:lnTo>
                  <a:lnTo>
                    <a:pt x="322" y="407"/>
                  </a:lnTo>
                  <a:lnTo>
                    <a:pt x="353" y="473"/>
                  </a:lnTo>
                  <a:lnTo>
                    <a:pt x="328" y="467"/>
                  </a:lnTo>
                  <a:lnTo>
                    <a:pt x="301" y="453"/>
                  </a:lnTo>
                  <a:lnTo>
                    <a:pt x="273" y="439"/>
                  </a:lnTo>
                  <a:lnTo>
                    <a:pt x="246" y="425"/>
                  </a:lnTo>
                  <a:lnTo>
                    <a:pt x="222" y="415"/>
                  </a:lnTo>
                  <a:lnTo>
                    <a:pt x="195" y="401"/>
                  </a:lnTo>
                  <a:lnTo>
                    <a:pt x="166" y="380"/>
                  </a:lnTo>
                  <a:lnTo>
                    <a:pt x="143" y="359"/>
                  </a:lnTo>
                  <a:close/>
                </a:path>
              </a:pathLst>
            </a:custGeom>
            <a:solidFill>
              <a:srgbClr val="DCE1E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8289" name="Freeform 97"/>
            <p:cNvSpPr>
              <a:spLocks/>
            </p:cNvSpPr>
            <p:nvPr/>
          </p:nvSpPr>
          <p:spPr bwMode="auto">
            <a:xfrm>
              <a:off x="2741" y="1643"/>
              <a:ext cx="132" cy="155"/>
            </a:xfrm>
            <a:custGeom>
              <a:avLst/>
              <a:gdLst/>
              <a:ahLst/>
              <a:cxnLst>
                <a:cxn ang="0">
                  <a:pos x="328" y="933"/>
                </a:cxn>
                <a:cxn ang="0">
                  <a:pos x="315" y="927"/>
                </a:cxn>
                <a:cxn ang="0">
                  <a:pos x="280" y="895"/>
                </a:cxn>
                <a:cxn ang="0">
                  <a:pos x="235" y="847"/>
                </a:cxn>
                <a:cxn ang="0">
                  <a:pos x="180" y="795"/>
                </a:cxn>
                <a:cxn ang="0">
                  <a:pos x="121" y="747"/>
                </a:cxn>
                <a:cxn ang="0">
                  <a:pos x="65" y="702"/>
                </a:cxn>
                <a:cxn ang="0">
                  <a:pos x="28" y="668"/>
                </a:cxn>
                <a:cxn ang="0">
                  <a:pos x="0" y="653"/>
                </a:cxn>
                <a:cxn ang="0">
                  <a:pos x="0" y="595"/>
                </a:cxn>
                <a:cxn ang="0">
                  <a:pos x="21" y="536"/>
                </a:cxn>
                <a:cxn ang="0">
                  <a:pos x="48" y="474"/>
                </a:cxn>
                <a:cxn ang="0">
                  <a:pos x="73" y="415"/>
                </a:cxn>
                <a:cxn ang="0">
                  <a:pos x="121" y="353"/>
                </a:cxn>
                <a:cxn ang="0">
                  <a:pos x="166" y="301"/>
                </a:cxn>
                <a:cxn ang="0">
                  <a:pos x="214" y="256"/>
                </a:cxn>
                <a:cxn ang="0">
                  <a:pos x="273" y="201"/>
                </a:cxn>
                <a:cxn ang="0">
                  <a:pos x="332" y="163"/>
                </a:cxn>
                <a:cxn ang="0">
                  <a:pos x="401" y="121"/>
                </a:cxn>
                <a:cxn ang="0">
                  <a:pos x="466" y="80"/>
                </a:cxn>
                <a:cxn ang="0">
                  <a:pos x="532" y="56"/>
                </a:cxn>
                <a:cxn ang="0">
                  <a:pos x="601" y="28"/>
                </a:cxn>
                <a:cxn ang="0">
                  <a:pos x="667" y="14"/>
                </a:cxn>
                <a:cxn ang="0">
                  <a:pos x="733" y="0"/>
                </a:cxn>
                <a:cxn ang="0">
                  <a:pos x="794" y="0"/>
                </a:cxn>
                <a:cxn ang="0">
                  <a:pos x="794" y="63"/>
                </a:cxn>
                <a:cxn ang="0">
                  <a:pos x="782" y="121"/>
                </a:cxn>
                <a:cxn ang="0">
                  <a:pos x="760" y="187"/>
                </a:cxn>
                <a:cxn ang="0">
                  <a:pos x="725" y="250"/>
                </a:cxn>
                <a:cxn ang="0">
                  <a:pos x="661" y="380"/>
                </a:cxn>
                <a:cxn ang="0">
                  <a:pos x="581" y="501"/>
                </a:cxn>
                <a:cxn ang="0">
                  <a:pos x="494" y="622"/>
                </a:cxn>
                <a:cxn ang="0">
                  <a:pos x="422" y="733"/>
                </a:cxn>
                <a:cxn ang="0">
                  <a:pos x="387" y="795"/>
                </a:cxn>
                <a:cxn ang="0">
                  <a:pos x="359" y="840"/>
                </a:cxn>
                <a:cxn ang="0">
                  <a:pos x="339" y="895"/>
                </a:cxn>
                <a:cxn ang="0">
                  <a:pos x="328" y="933"/>
                </a:cxn>
              </a:cxnLst>
              <a:rect l="0" t="0" r="r" b="b"/>
              <a:pathLst>
                <a:path w="794" h="933">
                  <a:moveTo>
                    <a:pt x="328" y="933"/>
                  </a:moveTo>
                  <a:lnTo>
                    <a:pt x="315" y="927"/>
                  </a:lnTo>
                  <a:lnTo>
                    <a:pt x="280" y="895"/>
                  </a:lnTo>
                  <a:lnTo>
                    <a:pt x="235" y="847"/>
                  </a:lnTo>
                  <a:lnTo>
                    <a:pt x="180" y="795"/>
                  </a:lnTo>
                  <a:lnTo>
                    <a:pt x="121" y="747"/>
                  </a:lnTo>
                  <a:lnTo>
                    <a:pt x="65" y="702"/>
                  </a:lnTo>
                  <a:lnTo>
                    <a:pt x="28" y="668"/>
                  </a:lnTo>
                  <a:lnTo>
                    <a:pt x="0" y="653"/>
                  </a:lnTo>
                  <a:lnTo>
                    <a:pt x="0" y="595"/>
                  </a:lnTo>
                  <a:lnTo>
                    <a:pt x="21" y="536"/>
                  </a:lnTo>
                  <a:lnTo>
                    <a:pt x="48" y="474"/>
                  </a:lnTo>
                  <a:lnTo>
                    <a:pt x="73" y="415"/>
                  </a:lnTo>
                  <a:lnTo>
                    <a:pt x="121" y="353"/>
                  </a:lnTo>
                  <a:lnTo>
                    <a:pt x="166" y="301"/>
                  </a:lnTo>
                  <a:lnTo>
                    <a:pt x="214" y="256"/>
                  </a:lnTo>
                  <a:lnTo>
                    <a:pt x="273" y="201"/>
                  </a:lnTo>
                  <a:lnTo>
                    <a:pt x="332" y="163"/>
                  </a:lnTo>
                  <a:lnTo>
                    <a:pt x="401" y="121"/>
                  </a:lnTo>
                  <a:lnTo>
                    <a:pt x="466" y="80"/>
                  </a:lnTo>
                  <a:lnTo>
                    <a:pt x="532" y="56"/>
                  </a:lnTo>
                  <a:lnTo>
                    <a:pt x="601" y="28"/>
                  </a:lnTo>
                  <a:lnTo>
                    <a:pt x="667" y="14"/>
                  </a:lnTo>
                  <a:lnTo>
                    <a:pt x="733" y="0"/>
                  </a:lnTo>
                  <a:lnTo>
                    <a:pt x="794" y="0"/>
                  </a:lnTo>
                  <a:lnTo>
                    <a:pt x="794" y="63"/>
                  </a:lnTo>
                  <a:lnTo>
                    <a:pt x="782" y="121"/>
                  </a:lnTo>
                  <a:lnTo>
                    <a:pt x="760" y="187"/>
                  </a:lnTo>
                  <a:lnTo>
                    <a:pt x="725" y="250"/>
                  </a:lnTo>
                  <a:lnTo>
                    <a:pt x="661" y="380"/>
                  </a:lnTo>
                  <a:lnTo>
                    <a:pt x="581" y="501"/>
                  </a:lnTo>
                  <a:lnTo>
                    <a:pt x="494" y="622"/>
                  </a:lnTo>
                  <a:lnTo>
                    <a:pt x="422" y="733"/>
                  </a:lnTo>
                  <a:lnTo>
                    <a:pt x="387" y="795"/>
                  </a:lnTo>
                  <a:lnTo>
                    <a:pt x="359" y="840"/>
                  </a:lnTo>
                  <a:lnTo>
                    <a:pt x="339" y="895"/>
                  </a:lnTo>
                  <a:lnTo>
                    <a:pt x="328" y="933"/>
                  </a:lnTo>
                  <a:close/>
                </a:path>
              </a:pathLst>
            </a:custGeom>
            <a:solidFill>
              <a:srgbClr val="E6E6E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8290" name="Freeform 98"/>
            <p:cNvSpPr>
              <a:spLocks/>
            </p:cNvSpPr>
            <p:nvPr/>
          </p:nvSpPr>
          <p:spPr bwMode="auto">
            <a:xfrm>
              <a:off x="2741" y="1643"/>
              <a:ext cx="132" cy="155"/>
            </a:xfrm>
            <a:custGeom>
              <a:avLst/>
              <a:gdLst/>
              <a:ahLst/>
              <a:cxnLst>
                <a:cxn ang="0">
                  <a:pos x="328" y="933"/>
                </a:cxn>
                <a:cxn ang="0">
                  <a:pos x="315" y="927"/>
                </a:cxn>
                <a:cxn ang="0">
                  <a:pos x="280" y="895"/>
                </a:cxn>
                <a:cxn ang="0">
                  <a:pos x="235" y="847"/>
                </a:cxn>
                <a:cxn ang="0">
                  <a:pos x="180" y="795"/>
                </a:cxn>
                <a:cxn ang="0">
                  <a:pos x="121" y="747"/>
                </a:cxn>
                <a:cxn ang="0">
                  <a:pos x="65" y="702"/>
                </a:cxn>
                <a:cxn ang="0">
                  <a:pos x="28" y="668"/>
                </a:cxn>
                <a:cxn ang="0">
                  <a:pos x="0" y="653"/>
                </a:cxn>
                <a:cxn ang="0">
                  <a:pos x="0" y="595"/>
                </a:cxn>
                <a:cxn ang="0">
                  <a:pos x="21" y="536"/>
                </a:cxn>
                <a:cxn ang="0">
                  <a:pos x="48" y="474"/>
                </a:cxn>
                <a:cxn ang="0">
                  <a:pos x="73" y="415"/>
                </a:cxn>
                <a:cxn ang="0">
                  <a:pos x="121" y="353"/>
                </a:cxn>
                <a:cxn ang="0">
                  <a:pos x="166" y="301"/>
                </a:cxn>
                <a:cxn ang="0">
                  <a:pos x="214" y="256"/>
                </a:cxn>
                <a:cxn ang="0">
                  <a:pos x="273" y="201"/>
                </a:cxn>
                <a:cxn ang="0">
                  <a:pos x="332" y="163"/>
                </a:cxn>
                <a:cxn ang="0">
                  <a:pos x="401" y="121"/>
                </a:cxn>
                <a:cxn ang="0">
                  <a:pos x="466" y="80"/>
                </a:cxn>
                <a:cxn ang="0">
                  <a:pos x="532" y="56"/>
                </a:cxn>
                <a:cxn ang="0">
                  <a:pos x="601" y="28"/>
                </a:cxn>
                <a:cxn ang="0">
                  <a:pos x="667" y="14"/>
                </a:cxn>
                <a:cxn ang="0">
                  <a:pos x="733" y="0"/>
                </a:cxn>
                <a:cxn ang="0">
                  <a:pos x="794" y="0"/>
                </a:cxn>
                <a:cxn ang="0">
                  <a:pos x="794" y="63"/>
                </a:cxn>
                <a:cxn ang="0">
                  <a:pos x="782" y="121"/>
                </a:cxn>
                <a:cxn ang="0">
                  <a:pos x="760" y="187"/>
                </a:cxn>
                <a:cxn ang="0">
                  <a:pos x="725" y="250"/>
                </a:cxn>
                <a:cxn ang="0">
                  <a:pos x="661" y="380"/>
                </a:cxn>
                <a:cxn ang="0">
                  <a:pos x="581" y="501"/>
                </a:cxn>
                <a:cxn ang="0">
                  <a:pos x="494" y="622"/>
                </a:cxn>
                <a:cxn ang="0">
                  <a:pos x="422" y="733"/>
                </a:cxn>
                <a:cxn ang="0">
                  <a:pos x="387" y="795"/>
                </a:cxn>
                <a:cxn ang="0">
                  <a:pos x="359" y="840"/>
                </a:cxn>
                <a:cxn ang="0">
                  <a:pos x="339" y="895"/>
                </a:cxn>
                <a:cxn ang="0">
                  <a:pos x="328" y="933"/>
                </a:cxn>
              </a:cxnLst>
              <a:rect l="0" t="0" r="r" b="b"/>
              <a:pathLst>
                <a:path w="794" h="933">
                  <a:moveTo>
                    <a:pt x="328" y="933"/>
                  </a:moveTo>
                  <a:lnTo>
                    <a:pt x="315" y="927"/>
                  </a:lnTo>
                  <a:lnTo>
                    <a:pt x="280" y="895"/>
                  </a:lnTo>
                  <a:lnTo>
                    <a:pt x="235" y="847"/>
                  </a:lnTo>
                  <a:lnTo>
                    <a:pt x="180" y="795"/>
                  </a:lnTo>
                  <a:lnTo>
                    <a:pt x="121" y="747"/>
                  </a:lnTo>
                  <a:lnTo>
                    <a:pt x="65" y="702"/>
                  </a:lnTo>
                  <a:lnTo>
                    <a:pt x="28" y="668"/>
                  </a:lnTo>
                  <a:lnTo>
                    <a:pt x="0" y="653"/>
                  </a:lnTo>
                  <a:lnTo>
                    <a:pt x="0" y="595"/>
                  </a:lnTo>
                  <a:lnTo>
                    <a:pt x="21" y="536"/>
                  </a:lnTo>
                  <a:lnTo>
                    <a:pt x="48" y="474"/>
                  </a:lnTo>
                  <a:lnTo>
                    <a:pt x="73" y="415"/>
                  </a:lnTo>
                  <a:lnTo>
                    <a:pt x="121" y="353"/>
                  </a:lnTo>
                  <a:lnTo>
                    <a:pt x="166" y="301"/>
                  </a:lnTo>
                  <a:lnTo>
                    <a:pt x="214" y="256"/>
                  </a:lnTo>
                  <a:lnTo>
                    <a:pt x="273" y="201"/>
                  </a:lnTo>
                  <a:lnTo>
                    <a:pt x="332" y="163"/>
                  </a:lnTo>
                  <a:lnTo>
                    <a:pt x="401" y="121"/>
                  </a:lnTo>
                  <a:lnTo>
                    <a:pt x="466" y="80"/>
                  </a:lnTo>
                  <a:lnTo>
                    <a:pt x="532" y="56"/>
                  </a:lnTo>
                  <a:lnTo>
                    <a:pt x="601" y="28"/>
                  </a:lnTo>
                  <a:lnTo>
                    <a:pt x="667" y="14"/>
                  </a:lnTo>
                  <a:lnTo>
                    <a:pt x="733" y="0"/>
                  </a:lnTo>
                  <a:lnTo>
                    <a:pt x="794" y="0"/>
                  </a:lnTo>
                  <a:lnTo>
                    <a:pt x="794" y="63"/>
                  </a:lnTo>
                  <a:lnTo>
                    <a:pt x="782" y="121"/>
                  </a:lnTo>
                  <a:lnTo>
                    <a:pt x="760" y="187"/>
                  </a:lnTo>
                  <a:lnTo>
                    <a:pt x="725" y="250"/>
                  </a:lnTo>
                  <a:lnTo>
                    <a:pt x="661" y="380"/>
                  </a:lnTo>
                  <a:lnTo>
                    <a:pt x="581" y="501"/>
                  </a:lnTo>
                  <a:lnTo>
                    <a:pt x="494" y="622"/>
                  </a:lnTo>
                  <a:lnTo>
                    <a:pt x="422" y="733"/>
                  </a:lnTo>
                  <a:lnTo>
                    <a:pt x="387" y="795"/>
                  </a:lnTo>
                  <a:lnTo>
                    <a:pt x="359" y="840"/>
                  </a:lnTo>
                  <a:lnTo>
                    <a:pt x="339" y="895"/>
                  </a:lnTo>
                  <a:lnTo>
                    <a:pt x="328" y="93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8291" name="Freeform 99"/>
            <p:cNvSpPr>
              <a:spLocks/>
            </p:cNvSpPr>
            <p:nvPr/>
          </p:nvSpPr>
          <p:spPr bwMode="auto">
            <a:xfrm>
              <a:off x="2741" y="1663"/>
              <a:ext cx="129" cy="135"/>
            </a:xfrm>
            <a:custGeom>
              <a:avLst/>
              <a:gdLst/>
              <a:ahLst/>
              <a:cxnLst>
                <a:cxn ang="0">
                  <a:pos x="401" y="0"/>
                </a:cxn>
                <a:cxn ang="0">
                  <a:pos x="446" y="8"/>
                </a:cxn>
                <a:cxn ang="0">
                  <a:pos x="494" y="14"/>
                </a:cxn>
                <a:cxn ang="0">
                  <a:pos x="540" y="22"/>
                </a:cxn>
                <a:cxn ang="0">
                  <a:pos x="587" y="28"/>
                </a:cxn>
                <a:cxn ang="0">
                  <a:pos x="632" y="28"/>
                </a:cxn>
                <a:cxn ang="0">
                  <a:pos x="681" y="28"/>
                </a:cxn>
                <a:cxn ang="0">
                  <a:pos x="725" y="28"/>
                </a:cxn>
                <a:cxn ang="0">
                  <a:pos x="774" y="22"/>
                </a:cxn>
                <a:cxn ang="0">
                  <a:pos x="753" y="73"/>
                </a:cxn>
                <a:cxn ang="0">
                  <a:pos x="725" y="129"/>
                </a:cxn>
                <a:cxn ang="0">
                  <a:pos x="702" y="180"/>
                </a:cxn>
                <a:cxn ang="0">
                  <a:pos x="674" y="239"/>
                </a:cxn>
                <a:cxn ang="0">
                  <a:pos x="601" y="346"/>
                </a:cxn>
                <a:cxn ang="0">
                  <a:pos x="532" y="454"/>
                </a:cxn>
                <a:cxn ang="0">
                  <a:pos x="460" y="553"/>
                </a:cxn>
                <a:cxn ang="0">
                  <a:pos x="401" y="647"/>
                </a:cxn>
                <a:cxn ang="0">
                  <a:pos x="373" y="696"/>
                </a:cxn>
                <a:cxn ang="0">
                  <a:pos x="353" y="733"/>
                </a:cxn>
                <a:cxn ang="0">
                  <a:pos x="339" y="782"/>
                </a:cxn>
                <a:cxn ang="0">
                  <a:pos x="328" y="812"/>
                </a:cxn>
                <a:cxn ang="0">
                  <a:pos x="315" y="806"/>
                </a:cxn>
                <a:cxn ang="0">
                  <a:pos x="280" y="774"/>
                </a:cxn>
                <a:cxn ang="0">
                  <a:pos x="235" y="726"/>
                </a:cxn>
                <a:cxn ang="0">
                  <a:pos x="180" y="674"/>
                </a:cxn>
                <a:cxn ang="0">
                  <a:pos x="121" y="626"/>
                </a:cxn>
                <a:cxn ang="0">
                  <a:pos x="65" y="581"/>
                </a:cxn>
                <a:cxn ang="0">
                  <a:pos x="28" y="547"/>
                </a:cxn>
                <a:cxn ang="0">
                  <a:pos x="0" y="532"/>
                </a:cxn>
                <a:cxn ang="0">
                  <a:pos x="0" y="495"/>
                </a:cxn>
                <a:cxn ang="0">
                  <a:pos x="7" y="460"/>
                </a:cxn>
                <a:cxn ang="0">
                  <a:pos x="14" y="422"/>
                </a:cxn>
                <a:cxn ang="0">
                  <a:pos x="34" y="380"/>
                </a:cxn>
                <a:cxn ang="0">
                  <a:pos x="65" y="308"/>
                </a:cxn>
                <a:cxn ang="0">
                  <a:pos x="121" y="232"/>
                </a:cxn>
                <a:cxn ang="0">
                  <a:pos x="180" y="166"/>
                </a:cxn>
                <a:cxn ang="0">
                  <a:pos x="246" y="108"/>
                </a:cxn>
                <a:cxn ang="0">
                  <a:pos x="321" y="45"/>
                </a:cxn>
                <a:cxn ang="0">
                  <a:pos x="401" y="0"/>
                </a:cxn>
              </a:cxnLst>
              <a:rect l="0" t="0" r="r" b="b"/>
              <a:pathLst>
                <a:path w="774" h="812">
                  <a:moveTo>
                    <a:pt x="401" y="0"/>
                  </a:moveTo>
                  <a:lnTo>
                    <a:pt x="446" y="8"/>
                  </a:lnTo>
                  <a:lnTo>
                    <a:pt x="494" y="14"/>
                  </a:lnTo>
                  <a:lnTo>
                    <a:pt x="540" y="22"/>
                  </a:lnTo>
                  <a:lnTo>
                    <a:pt x="587" y="28"/>
                  </a:lnTo>
                  <a:lnTo>
                    <a:pt x="632" y="28"/>
                  </a:lnTo>
                  <a:lnTo>
                    <a:pt x="681" y="28"/>
                  </a:lnTo>
                  <a:lnTo>
                    <a:pt x="725" y="28"/>
                  </a:lnTo>
                  <a:lnTo>
                    <a:pt x="774" y="22"/>
                  </a:lnTo>
                  <a:lnTo>
                    <a:pt x="753" y="73"/>
                  </a:lnTo>
                  <a:lnTo>
                    <a:pt x="725" y="129"/>
                  </a:lnTo>
                  <a:lnTo>
                    <a:pt x="702" y="180"/>
                  </a:lnTo>
                  <a:lnTo>
                    <a:pt x="674" y="239"/>
                  </a:lnTo>
                  <a:lnTo>
                    <a:pt x="601" y="346"/>
                  </a:lnTo>
                  <a:lnTo>
                    <a:pt x="532" y="454"/>
                  </a:lnTo>
                  <a:lnTo>
                    <a:pt x="460" y="553"/>
                  </a:lnTo>
                  <a:lnTo>
                    <a:pt x="401" y="647"/>
                  </a:lnTo>
                  <a:lnTo>
                    <a:pt x="373" y="696"/>
                  </a:lnTo>
                  <a:lnTo>
                    <a:pt x="353" y="733"/>
                  </a:lnTo>
                  <a:lnTo>
                    <a:pt x="339" y="782"/>
                  </a:lnTo>
                  <a:lnTo>
                    <a:pt x="328" y="812"/>
                  </a:lnTo>
                  <a:lnTo>
                    <a:pt x="315" y="806"/>
                  </a:lnTo>
                  <a:lnTo>
                    <a:pt x="280" y="774"/>
                  </a:lnTo>
                  <a:lnTo>
                    <a:pt x="235" y="726"/>
                  </a:lnTo>
                  <a:lnTo>
                    <a:pt x="180" y="674"/>
                  </a:lnTo>
                  <a:lnTo>
                    <a:pt x="121" y="626"/>
                  </a:lnTo>
                  <a:lnTo>
                    <a:pt x="65" y="581"/>
                  </a:lnTo>
                  <a:lnTo>
                    <a:pt x="28" y="547"/>
                  </a:lnTo>
                  <a:lnTo>
                    <a:pt x="0" y="532"/>
                  </a:lnTo>
                  <a:lnTo>
                    <a:pt x="0" y="495"/>
                  </a:lnTo>
                  <a:lnTo>
                    <a:pt x="7" y="460"/>
                  </a:lnTo>
                  <a:lnTo>
                    <a:pt x="14" y="422"/>
                  </a:lnTo>
                  <a:lnTo>
                    <a:pt x="34" y="380"/>
                  </a:lnTo>
                  <a:lnTo>
                    <a:pt x="65" y="308"/>
                  </a:lnTo>
                  <a:lnTo>
                    <a:pt x="121" y="232"/>
                  </a:lnTo>
                  <a:lnTo>
                    <a:pt x="180" y="166"/>
                  </a:lnTo>
                  <a:lnTo>
                    <a:pt x="246" y="108"/>
                  </a:lnTo>
                  <a:lnTo>
                    <a:pt x="321" y="45"/>
                  </a:lnTo>
                  <a:lnTo>
                    <a:pt x="401" y="0"/>
                  </a:lnTo>
                  <a:close/>
                </a:path>
              </a:pathLst>
            </a:custGeom>
            <a:solidFill>
              <a:srgbClr val="DCE1E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8292" name="Freeform 100"/>
            <p:cNvSpPr>
              <a:spLocks/>
            </p:cNvSpPr>
            <p:nvPr/>
          </p:nvSpPr>
          <p:spPr bwMode="auto">
            <a:xfrm>
              <a:off x="2741" y="1643"/>
              <a:ext cx="132" cy="155"/>
            </a:xfrm>
            <a:custGeom>
              <a:avLst/>
              <a:gdLst/>
              <a:ahLst/>
              <a:cxnLst>
                <a:cxn ang="0">
                  <a:pos x="328" y="933"/>
                </a:cxn>
                <a:cxn ang="0">
                  <a:pos x="315" y="927"/>
                </a:cxn>
                <a:cxn ang="0">
                  <a:pos x="280" y="895"/>
                </a:cxn>
                <a:cxn ang="0">
                  <a:pos x="235" y="847"/>
                </a:cxn>
                <a:cxn ang="0">
                  <a:pos x="180" y="795"/>
                </a:cxn>
                <a:cxn ang="0">
                  <a:pos x="121" y="747"/>
                </a:cxn>
                <a:cxn ang="0">
                  <a:pos x="65" y="702"/>
                </a:cxn>
                <a:cxn ang="0">
                  <a:pos x="28" y="668"/>
                </a:cxn>
                <a:cxn ang="0">
                  <a:pos x="0" y="653"/>
                </a:cxn>
                <a:cxn ang="0">
                  <a:pos x="0" y="595"/>
                </a:cxn>
                <a:cxn ang="0">
                  <a:pos x="21" y="536"/>
                </a:cxn>
                <a:cxn ang="0">
                  <a:pos x="48" y="474"/>
                </a:cxn>
                <a:cxn ang="0">
                  <a:pos x="73" y="415"/>
                </a:cxn>
                <a:cxn ang="0">
                  <a:pos x="121" y="353"/>
                </a:cxn>
                <a:cxn ang="0">
                  <a:pos x="166" y="301"/>
                </a:cxn>
                <a:cxn ang="0">
                  <a:pos x="214" y="256"/>
                </a:cxn>
                <a:cxn ang="0">
                  <a:pos x="273" y="201"/>
                </a:cxn>
                <a:cxn ang="0">
                  <a:pos x="332" y="163"/>
                </a:cxn>
                <a:cxn ang="0">
                  <a:pos x="401" y="121"/>
                </a:cxn>
                <a:cxn ang="0">
                  <a:pos x="466" y="80"/>
                </a:cxn>
                <a:cxn ang="0">
                  <a:pos x="532" y="56"/>
                </a:cxn>
                <a:cxn ang="0">
                  <a:pos x="601" y="28"/>
                </a:cxn>
                <a:cxn ang="0">
                  <a:pos x="667" y="14"/>
                </a:cxn>
                <a:cxn ang="0">
                  <a:pos x="733" y="0"/>
                </a:cxn>
                <a:cxn ang="0">
                  <a:pos x="794" y="0"/>
                </a:cxn>
                <a:cxn ang="0">
                  <a:pos x="794" y="63"/>
                </a:cxn>
                <a:cxn ang="0">
                  <a:pos x="782" y="121"/>
                </a:cxn>
                <a:cxn ang="0">
                  <a:pos x="760" y="187"/>
                </a:cxn>
                <a:cxn ang="0">
                  <a:pos x="725" y="250"/>
                </a:cxn>
                <a:cxn ang="0">
                  <a:pos x="661" y="380"/>
                </a:cxn>
                <a:cxn ang="0">
                  <a:pos x="581" y="501"/>
                </a:cxn>
                <a:cxn ang="0">
                  <a:pos x="494" y="622"/>
                </a:cxn>
                <a:cxn ang="0">
                  <a:pos x="422" y="733"/>
                </a:cxn>
                <a:cxn ang="0">
                  <a:pos x="387" y="795"/>
                </a:cxn>
                <a:cxn ang="0">
                  <a:pos x="359" y="840"/>
                </a:cxn>
                <a:cxn ang="0">
                  <a:pos x="339" y="895"/>
                </a:cxn>
                <a:cxn ang="0">
                  <a:pos x="328" y="933"/>
                </a:cxn>
              </a:cxnLst>
              <a:rect l="0" t="0" r="r" b="b"/>
              <a:pathLst>
                <a:path w="794" h="933">
                  <a:moveTo>
                    <a:pt x="328" y="933"/>
                  </a:moveTo>
                  <a:lnTo>
                    <a:pt x="315" y="927"/>
                  </a:lnTo>
                  <a:lnTo>
                    <a:pt x="280" y="895"/>
                  </a:lnTo>
                  <a:lnTo>
                    <a:pt x="235" y="847"/>
                  </a:lnTo>
                  <a:lnTo>
                    <a:pt x="180" y="795"/>
                  </a:lnTo>
                  <a:lnTo>
                    <a:pt x="121" y="747"/>
                  </a:lnTo>
                  <a:lnTo>
                    <a:pt x="65" y="702"/>
                  </a:lnTo>
                  <a:lnTo>
                    <a:pt x="28" y="668"/>
                  </a:lnTo>
                  <a:lnTo>
                    <a:pt x="0" y="653"/>
                  </a:lnTo>
                  <a:lnTo>
                    <a:pt x="0" y="595"/>
                  </a:lnTo>
                  <a:lnTo>
                    <a:pt x="21" y="536"/>
                  </a:lnTo>
                  <a:lnTo>
                    <a:pt x="48" y="474"/>
                  </a:lnTo>
                  <a:lnTo>
                    <a:pt x="73" y="415"/>
                  </a:lnTo>
                  <a:lnTo>
                    <a:pt x="121" y="353"/>
                  </a:lnTo>
                  <a:lnTo>
                    <a:pt x="166" y="301"/>
                  </a:lnTo>
                  <a:lnTo>
                    <a:pt x="214" y="256"/>
                  </a:lnTo>
                  <a:lnTo>
                    <a:pt x="273" y="201"/>
                  </a:lnTo>
                  <a:lnTo>
                    <a:pt x="332" y="163"/>
                  </a:lnTo>
                  <a:lnTo>
                    <a:pt x="401" y="121"/>
                  </a:lnTo>
                  <a:lnTo>
                    <a:pt x="466" y="80"/>
                  </a:lnTo>
                  <a:lnTo>
                    <a:pt x="532" y="56"/>
                  </a:lnTo>
                  <a:lnTo>
                    <a:pt x="601" y="28"/>
                  </a:lnTo>
                  <a:lnTo>
                    <a:pt x="667" y="14"/>
                  </a:lnTo>
                  <a:lnTo>
                    <a:pt x="733" y="0"/>
                  </a:lnTo>
                  <a:lnTo>
                    <a:pt x="794" y="0"/>
                  </a:lnTo>
                  <a:lnTo>
                    <a:pt x="794" y="63"/>
                  </a:lnTo>
                  <a:lnTo>
                    <a:pt x="782" y="121"/>
                  </a:lnTo>
                  <a:lnTo>
                    <a:pt x="760" y="187"/>
                  </a:lnTo>
                  <a:lnTo>
                    <a:pt x="725" y="250"/>
                  </a:lnTo>
                  <a:lnTo>
                    <a:pt x="661" y="380"/>
                  </a:lnTo>
                  <a:lnTo>
                    <a:pt x="581" y="501"/>
                  </a:lnTo>
                  <a:lnTo>
                    <a:pt x="494" y="622"/>
                  </a:lnTo>
                  <a:lnTo>
                    <a:pt x="422" y="733"/>
                  </a:lnTo>
                  <a:lnTo>
                    <a:pt x="387" y="795"/>
                  </a:lnTo>
                  <a:lnTo>
                    <a:pt x="359" y="840"/>
                  </a:lnTo>
                  <a:lnTo>
                    <a:pt x="339" y="895"/>
                  </a:lnTo>
                  <a:lnTo>
                    <a:pt x="328" y="933"/>
                  </a:lnTo>
                  <a:close/>
                </a:path>
              </a:pathLst>
            </a:custGeom>
            <a:solidFill>
              <a:srgbClr val="CDCDC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8293" name="Freeform 101"/>
            <p:cNvSpPr>
              <a:spLocks/>
            </p:cNvSpPr>
            <p:nvPr/>
          </p:nvSpPr>
          <p:spPr bwMode="auto">
            <a:xfrm>
              <a:off x="2741" y="1643"/>
              <a:ext cx="132" cy="155"/>
            </a:xfrm>
            <a:custGeom>
              <a:avLst/>
              <a:gdLst/>
              <a:ahLst/>
              <a:cxnLst>
                <a:cxn ang="0">
                  <a:pos x="328" y="933"/>
                </a:cxn>
                <a:cxn ang="0">
                  <a:pos x="315" y="927"/>
                </a:cxn>
                <a:cxn ang="0">
                  <a:pos x="280" y="895"/>
                </a:cxn>
                <a:cxn ang="0">
                  <a:pos x="235" y="847"/>
                </a:cxn>
                <a:cxn ang="0">
                  <a:pos x="180" y="795"/>
                </a:cxn>
                <a:cxn ang="0">
                  <a:pos x="121" y="747"/>
                </a:cxn>
                <a:cxn ang="0">
                  <a:pos x="65" y="702"/>
                </a:cxn>
                <a:cxn ang="0">
                  <a:pos x="28" y="668"/>
                </a:cxn>
                <a:cxn ang="0">
                  <a:pos x="0" y="653"/>
                </a:cxn>
                <a:cxn ang="0">
                  <a:pos x="0" y="595"/>
                </a:cxn>
                <a:cxn ang="0">
                  <a:pos x="21" y="536"/>
                </a:cxn>
                <a:cxn ang="0">
                  <a:pos x="48" y="474"/>
                </a:cxn>
                <a:cxn ang="0">
                  <a:pos x="73" y="415"/>
                </a:cxn>
                <a:cxn ang="0">
                  <a:pos x="121" y="353"/>
                </a:cxn>
                <a:cxn ang="0">
                  <a:pos x="166" y="301"/>
                </a:cxn>
                <a:cxn ang="0">
                  <a:pos x="214" y="256"/>
                </a:cxn>
                <a:cxn ang="0">
                  <a:pos x="273" y="201"/>
                </a:cxn>
                <a:cxn ang="0">
                  <a:pos x="332" y="163"/>
                </a:cxn>
                <a:cxn ang="0">
                  <a:pos x="401" y="121"/>
                </a:cxn>
                <a:cxn ang="0">
                  <a:pos x="466" y="80"/>
                </a:cxn>
                <a:cxn ang="0">
                  <a:pos x="532" y="56"/>
                </a:cxn>
                <a:cxn ang="0">
                  <a:pos x="601" y="28"/>
                </a:cxn>
                <a:cxn ang="0">
                  <a:pos x="667" y="14"/>
                </a:cxn>
                <a:cxn ang="0">
                  <a:pos x="733" y="0"/>
                </a:cxn>
                <a:cxn ang="0">
                  <a:pos x="794" y="0"/>
                </a:cxn>
                <a:cxn ang="0">
                  <a:pos x="794" y="63"/>
                </a:cxn>
                <a:cxn ang="0">
                  <a:pos x="782" y="121"/>
                </a:cxn>
                <a:cxn ang="0">
                  <a:pos x="760" y="187"/>
                </a:cxn>
                <a:cxn ang="0">
                  <a:pos x="725" y="250"/>
                </a:cxn>
                <a:cxn ang="0">
                  <a:pos x="661" y="380"/>
                </a:cxn>
                <a:cxn ang="0">
                  <a:pos x="581" y="501"/>
                </a:cxn>
                <a:cxn ang="0">
                  <a:pos x="494" y="622"/>
                </a:cxn>
                <a:cxn ang="0">
                  <a:pos x="422" y="733"/>
                </a:cxn>
                <a:cxn ang="0">
                  <a:pos x="387" y="795"/>
                </a:cxn>
                <a:cxn ang="0">
                  <a:pos x="359" y="840"/>
                </a:cxn>
                <a:cxn ang="0">
                  <a:pos x="339" y="895"/>
                </a:cxn>
                <a:cxn ang="0">
                  <a:pos x="328" y="933"/>
                </a:cxn>
              </a:cxnLst>
              <a:rect l="0" t="0" r="r" b="b"/>
              <a:pathLst>
                <a:path w="794" h="933">
                  <a:moveTo>
                    <a:pt x="328" y="933"/>
                  </a:moveTo>
                  <a:lnTo>
                    <a:pt x="315" y="927"/>
                  </a:lnTo>
                  <a:lnTo>
                    <a:pt x="280" y="895"/>
                  </a:lnTo>
                  <a:lnTo>
                    <a:pt x="235" y="847"/>
                  </a:lnTo>
                  <a:lnTo>
                    <a:pt x="180" y="795"/>
                  </a:lnTo>
                  <a:lnTo>
                    <a:pt x="121" y="747"/>
                  </a:lnTo>
                  <a:lnTo>
                    <a:pt x="65" y="702"/>
                  </a:lnTo>
                  <a:lnTo>
                    <a:pt x="28" y="668"/>
                  </a:lnTo>
                  <a:lnTo>
                    <a:pt x="0" y="653"/>
                  </a:lnTo>
                  <a:lnTo>
                    <a:pt x="0" y="595"/>
                  </a:lnTo>
                  <a:lnTo>
                    <a:pt x="21" y="536"/>
                  </a:lnTo>
                  <a:lnTo>
                    <a:pt x="48" y="474"/>
                  </a:lnTo>
                  <a:lnTo>
                    <a:pt x="73" y="415"/>
                  </a:lnTo>
                  <a:lnTo>
                    <a:pt x="121" y="353"/>
                  </a:lnTo>
                  <a:lnTo>
                    <a:pt x="166" y="301"/>
                  </a:lnTo>
                  <a:lnTo>
                    <a:pt x="214" y="256"/>
                  </a:lnTo>
                  <a:lnTo>
                    <a:pt x="273" y="201"/>
                  </a:lnTo>
                  <a:lnTo>
                    <a:pt x="332" y="163"/>
                  </a:lnTo>
                  <a:lnTo>
                    <a:pt x="401" y="121"/>
                  </a:lnTo>
                  <a:lnTo>
                    <a:pt x="466" y="80"/>
                  </a:lnTo>
                  <a:lnTo>
                    <a:pt x="532" y="56"/>
                  </a:lnTo>
                  <a:lnTo>
                    <a:pt x="601" y="28"/>
                  </a:lnTo>
                  <a:lnTo>
                    <a:pt x="667" y="14"/>
                  </a:lnTo>
                  <a:lnTo>
                    <a:pt x="733" y="0"/>
                  </a:lnTo>
                  <a:lnTo>
                    <a:pt x="794" y="0"/>
                  </a:lnTo>
                  <a:lnTo>
                    <a:pt x="794" y="63"/>
                  </a:lnTo>
                  <a:lnTo>
                    <a:pt x="782" y="121"/>
                  </a:lnTo>
                  <a:lnTo>
                    <a:pt x="760" y="187"/>
                  </a:lnTo>
                  <a:lnTo>
                    <a:pt x="725" y="250"/>
                  </a:lnTo>
                  <a:lnTo>
                    <a:pt x="661" y="380"/>
                  </a:lnTo>
                  <a:lnTo>
                    <a:pt x="581" y="501"/>
                  </a:lnTo>
                  <a:lnTo>
                    <a:pt x="494" y="622"/>
                  </a:lnTo>
                  <a:lnTo>
                    <a:pt x="422" y="733"/>
                  </a:lnTo>
                  <a:lnTo>
                    <a:pt x="387" y="795"/>
                  </a:lnTo>
                  <a:lnTo>
                    <a:pt x="359" y="840"/>
                  </a:lnTo>
                  <a:lnTo>
                    <a:pt x="339" y="895"/>
                  </a:lnTo>
                  <a:lnTo>
                    <a:pt x="328" y="93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8294" name="Freeform 102"/>
            <p:cNvSpPr>
              <a:spLocks/>
            </p:cNvSpPr>
            <p:nvPr/>
          </p:nvSpPr>
          <p:spPr bwMode="auto">
            <a:xfrm>
              <a:off x="2741" y="1663"/>
              <a:ext cx="129" cy="135"/>
            </a:xfrm>
            <a:custGeom>
              <a:avLst/>
              <a:gdLst/>
              <a:ahLst/>
              <a:cxnLst>
                <a:cxn ang="0">
                  <a:pos x="401" y="0"/>
                </a:cxn>
                <a:cxn ang="0">
                  <a:pos x="446" y="8"/>
                </a:cxn>
                <a:cxn ang="0">
                  <a:pos x="494" y="14"/>
                </a:cxn>
                <a:cxn ang="0">
                  <a:pos x="540" y="22"/>
                </a:cxn>
                <a:cxn ang="0">
                  <a:pos x="587" y="28"/>
                </a:cxn>
                <a:cxn ang="0">
                  <a:pos x="632" y="28"/>
                </a:cxn>
                <a:cxn ang="0">
                  <a:pos x="681" y="28"/>
                </a:cxn>
                <a:cxn ang="0">
                  <a:pos x="725" y="28"/>
                </a:cxn>
                <a:cxn ang="0">
                  <a:pos x="774" y="22"/>
                </a:cxn>
                <a:cxn ang="0">
                  <a:pos x="753" y="73"/>
                </a:cxn>
                <a:cxn ang="0">
                  <a:pos x="725" y="129"/>
                </a:cxn>
                <a:cxn ang="0">
                  <a:pos x="702" y="180"/>
                </a:cxn>
                <a:cxn ang="0">
                  <a:pos x="674" y="239"/>
                </a:cxn>
                <a:cxn ang="0">
                  <a:pos x="601" y="346"/>
                </a:cxn>
                <a:cxn ang="0">
                  <a:pos x="532" y="454"/>
                </a:cxn>
                <a:cxn ang="0">
                  <a:pos x="460" y="553"/>
                </a:cxn>
                <a:cxn ang="0">
                  <a:pos x="401" y="647"/>
                </a:cxn>
                <a:cxn ang="0">
                  <a:pos x="373" y="696"/>
                </a:cxn>
                <a:cxn ang="0">
                  <a:pos x="353" y="733"/>
                </a:cxn>
                <a:cxn ang="0">
                  <a:pos x="339" y="782"/>
                </a:cxn>
                <a:cxn ang="0">
                  <a:pos x="328" y="812"/>
                </a:cxn>
                <a:cxn ang="0">
                  <a:pos x="315" y="806"/>
                </a:cxn>
                <a:cxn ang="0">
                  <a:pos x="280" y="774"/>
                </a:cxn>
                <a:cxn ang="0">
                  <a:pos x="235" y="726"/>
                </a:cxn>
                <a:cxn ang="0">
                  <a:pos x="180" y="674"/>
                </a:cxn>
                <a:cxn ang="0">
                  <a:pos x="121" y="626"/>
                </a:cxn>
                <a:cxn ang="0">
                  <a:pos x="65" y="581"/>
                </a:cxn>
                <a:cxn ang="0">
                  <a:pos x="28" y="547"/>
                </a:cxn>
                <a:cxn ang="0">
                  <a:pos x="0" y="532"/>
                </a:cxn>
                <a:cxn ang="0">
                  <a:pos x="0" y="495"/>
                </a:cxn>
                <a:cxn ang="0">
                  <a:pos x="7" y="460"/>
                </a:cxn>
                <a:cxn ang="0">
                  <a:pos x="14" y="422"/>
                </a:cxn>
                <a:cxn ang="0">
                  <a:pos x="34" y="380"/>
                </a:cxn>
                <a:cxn ang="0">
                  <a:pos x="65" y="308"/>
                </a:cxn>
                <a:cxn ang="0">
                  <a:pos x="121" y="232"/>
                </a:cxn>
                <a:cxn ang="0">
                  <a:pos x="180" y="166"/>
                </a:cxn>
                <a:cxn ang="0">
                  <a:pos x="246" y="108"/>
                </a:cxn>
                <a:cxn ang="0">
                  <a:pos x="321" y="45"/>
                </a:cxn>
                <a:cxn ang="0">
                  <a:pos x="401" y="0"/>
                </a:cxn>
              </a:cxnLst>
              <a:rect l="0" t="0" r="r" b="b"/>
              <a:pathLst>
                <a:path w="774" h="812">
                  <a:moveTo>
                    <a:pt x="401" y="0"/>
                  </a:moveTo>
                  <a:lnTo>
                    <a:pt x="446" y="8"/>
                  </a:lnTo>
                  <a:lnTo>
                    <a:pt x="494" y="14"/>
                  </a:lnTo>
                  <a:lnTo>
                    <a:pt x="540" y="22"/>
                  </a:lnTo>
                  <a:lnTo>
                    <a:pt x="587" y="28"/>
                  </a:lnTo>
                  <a:lnTo>
                    <a:pt x="632" y="28"/>
                  </a:lnTo>
                  <a:lnTo>
                    <a:pt x="681" y="28"/>
                  </a:lnTo>
                  <a:lnTo>
                    <a:pt x="725" y="28"/>
                  </a:lnTo>
                  <a:lnTo>
                    <a:pt x="774" y="22"/>
                  </a:lnTo>
                  <a:lnTo>
                    <a:pt x="753" y="73"/>
                  </a:lnTo>
                  <a:lnTo>
                    <a:pt x="725" y="129"/>
                  </a:lnTo>
                  <a:lnTo>
                    <a:pt x="702" y="180"/>
                  </a:lnTo>
                  <a:lnTo>
                    <a:pt x="674" y="239"/>
                  </a:lnTo>
                  <a:lnTo>
                    <a:pt x="601" y="346"/>
                  </a:lnTo>
                  <a:lnTo>
                    <a:pt x="532" y="454"/>
                  </a:lnTo>
                  <a:lnTo>
                    <a:pt x="460" y="553"/>
                  </a:lnTo>
                  <a:lnTo>
                    <a:pt x="401" y="647"/>
                  </a:lnTo>
                  <a:lnTo>
                    <a:pt x="373" y="696"/>
                  </a:lnTo>
                  <a:lnTo>
                    <a:pt x="353" y="733"/>
                  </a:lnTo>
                  <a:lnTo>
                    <a:pt x="339" y="782"/>
                  </a:lnTo>
                  <a:lnTo>
                    <a:pt x="328" y="812"/>
                  </a:lnTo>
                  <a:lnTo>
                    <a:pt x="315" y="806"/>
                  </a:lnTo>
                  <a:lnTo>
                    <a:pt x="280" y="774"/>
                  </a:lnTo>
                  <a:lnTo>
                    <a:pt x="235" y="726"/>
                  </a:lnTo>
                  <a:lnTo>
                    <a:pt x="180" y="674"/>
                  </a:lnTo>
                  <a:lnTo>
                    <a:pt x="121" y="626"/>
                  </a:lnTo>
                  <a:lnTo>
                    <a:pt x="65" y="581"/>
                  </a:lnTo>
                  <a:lnTo>
                    <a:pt x="28" y="547"/>
                  </a:lnTo>
                  <a:lnTo>
                    <a:pt x="0" y="532"/>
                  </a:lnTo>
                  <a:lnTo>
                    <a:pt x="0" y="495"/>
                  </a:lnTo>
                  <a:lnTo>
                    <a:pt x="7" y="460"/>
                  </a:lnTo>
                  <a:lnTo>
                    <a:pt x="14" y="422"/>
                  </a:lnTo>
                  <a:lnTo>
                    <a:pt x="34" y="380"/>
                  </a:lnTo>
                  <a:lnTo>
                    <a:pt x="65" y="308"/>
                  </a:lnTo>
                  <a:lnTo>
                    <a:pt x="121" y="232"/>
                  </a:lnTo>
                  <a:lnTo>
                    <a:pt x="180" y="166"/>
                  </a:lnTo>
                  <a:lnTo>
                    <a:pt x="246" y="108"/>
                  </a:lnTo>
                  <a:lnTo>
                    <a:pt x="321" y="45"/>
                  </a:lnTo>
                  <a:lnTo>
                    <a:pt x="401" y="0"/>
                  </a:lnTo>
                  <a:close/>
                </a:path>
              </a:pathLst>
            </a:custGeom>
            <a:solidFill>
              <a:srgbClr val="C3C8C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8295" name="Freeform 103"/>
            <p:cNvSpPr>
              <a:spLocks/>
            </p:cNvSpPr>
            <p:nvPr/>
          </p:nvSpPr>
          <p:spPr bwMode="auto">
            <a:xfrm>
              <a:off x="2959" y="1579"/>
              <a:ext cx="515" cy="1065"/>
            </a:xfrm>
            <a:custGeom>
              <a:avLst/>
              <a:gdLst/>
              <a:ahLst/>
              <a:cxnLst>
                <a:cxn ang="0">
                  <a:pos x="540" y="3760"/>
                </a:cxn>
                <a:cxn ang="0">
                  <a:pos x="380" y="3654"/>
                </a:cxn>
                <a:cxn ang="0">
                  <a:pos x="281" y="3519"/>
                </a:cxn>
                <a:cxn ang="0">
                  <a:pos x="142" y="3297"/>
                </a:cxn>
                <a:cxn ang="0">
                  <a:pos x="0" y="3197"/>
                </a:cxn>
                <a:cxn ang="0">
                  <a:pos x="135" y="2741"/>
                </a:cxn>
                <a:cxn ang="0">
                  <a:pos x="443" y="2510"/>
                </a:cxn>
                <a:cxn ang="0">
                  <a:pos x="975" y="2009"/>
                </a:cxn>
                <a:cxn ang="0">
                  <a:pos x="1494" y="1396"/>
                </a:cxn>
                <a:cxn ang="0">
                  <a:pos x="1791" y="961"/>
                </a:cxn>
                <a:cxn ang="0">
                  <a:pos x="1964" y="647"/>
                </a:cxn>
                <a:cxn ang="0">
                  <a:pos x="2091" y="353"/>
                </a:cxn>
                <a:cxn ang="0">
                  <a:pos x="2154" y="80"/>
                </a:cxn>
                <a:cxn ang="0">
                  <a:pos x="2146" y="256"/>
                </a:cxn>
                <a:cxn ang="0">
                  <a:pos x="2070" y="782"/>
                </a:cxn>
                <a:cxn ang="0">
                  <a:pos x="1918" y="1563"/>
                </a:cxn>
                <a:cxn ang="0">
                  <a:pos x="1877" y="1915"/>
                </a:cxn>
                <a:cxn ang="0">
                  <a:pos x="1991" y="1908"/>
                </a:cxn>
                <a:cxn ang="0">
                  <a:pos x="2157" y="1728"/>
                </a:cxn>
                <a:cxn ang="0">
                  <a:pos x="2298" y="1555"/>
                </a:cxn>
                <a:cxn ang="0">
                  <a:pos x="2177" y="1750"/>
                </a:cxn>
                <a:cxn ang="0">
                  <a:pos x="1946" y="1963"/>
                </a:cxn>
                <a:cxn ang="0">
                  <a:pos x="1569" y="2243"/>
                </a:cxn>
                <a:cxn ang="0">
                  <a:pos x="1082" y="2589"/>
                </a:cxn>
                <a:cxn ang="0">
                  <a:pos x="1048" y="2827"/>
                </a:cxn>
                <a:cxn ang="0">
                  <a:pos x="982" y="3090"/>
                </a:cxn>
                <a:cxn ang="0">
                  <a:pos x="1456" y="3291"/>
                </a:cxn>
                <a:cxn ang="0">
                  <a:pos x="1428" y="3377"/>
                </a:cxn>
                <a:cxn ang="0">
                  <a:pos x="1376" y="3490"/>
                </a:cxn>
                <a:cxn ang="0">
                  <a:pos x="1400" y="3591"/>
                </a:cxn>
                <a:cxn ang="0">
                  <a:pos x="1521" y="3685"/>
                </a:cxn>
                <a:cxn ang="0">
                  <a:pos x="1621" y="3784"/>
                </a:cxn>
                <a:cxn ang="0">
                  <a:pos x="1635" y="3892"/>
                </a:cxn>
                <a:cxn ang="0">
                  <a:pos x="1615" y="4048"/>
                </a:cxn>
                <a:cxn ang="0">
                  <a:pos x="1594" y="4178"/>
                </a:cxn>
                <a:cxn ang="0">
                  <a:pos x="1991" y="4431"/>
                </a:cxn>
                <a:cxn ang="0">
                  <a:pos x="2465" y="4786"/>
                </a:cxn>
                <a:cxn ang="0">
                  <a:pos x="2686" y="5001"/>
                </a:cxn>
                <a:cxn ang="0">
                  <a:pos x="2872" y="5226"/>
                </a:cxn>
                <a:cxn ang="0">
                  <a:pos x="3010" y="5468"/>
                </a:cxn>
                <a:cxn ang="0">
                  <a:pos x="3079" y="5713"/>
                </a:cxn>
                <a:cxn ang="0">
                  <a:pos x="3073" y="5966"/>
                </a:cxn>
                <a:cxn ang="0">
                  <a:pos x="2958" y="6221"/>
                </a:cxn>
                <a:cxn ang="0">
                  <a:pos x="2578" y="6387"/>
                </a:cxn>
                <a:cxn ang="0">
                  <a:pos x="2405" y="6000"/>
                </a:cxn>
                <a:cxn ang="0">
                  <a:pos x="2257" y="5561"/>
                </a:cxn>
                <a:cxn ang="0">
                  <a:pos x="2105" y="5218"/>
                </a:cxn>
                <a:cxn ang="0">
                  <a:pos x="1991" y="5039"/>
                </a:cxn>
                <a:cxn ang="0">
                  <a:pos x="1852" y="4894"/>
                </a:cxn>
                <a:cxn ang="0">
                  <a:pos x="1676" y="4794"/>
                </a:cxn>
                <a:cxn ang="0">
                  <a:pos x="1448" y="4739"/>
                </a:cxn>
                <a:cxn ang="0">
                  <a:pos x="1175" y="4745"/>
                </a:cxn>
                <a:cxn ang="0">
                  <a:pos x="996" y="4500"/>
                </a:cxn>
                <a:cxn ang="0">
                  <a:pos x="681" y="4147"/>
                </a:cxn>
                <a:cxn ang="0">
                  <a:pos x="567" y="3992"/>
                </a:cxn>
                <a:cxn ang="0">
                  <a:pos x="575" y="3905"/>
                </a:cxn>
                <a:cxn ang="0">
                  <a:pos x="630" y="3840"/>
                </a:cxn>
                <a:cxn ang="0">
                  <a:pos x="708" y="3806"/>
                </a:cxn>
              </a:cxnLst>
              <a:rect l="0" t="0" r="r" b="b"/>
              <a:pathLst>
                <a:path w="3087" h="6387">
                  <a:moveTo>
                    <a:pt x="708" y="3806"/>
                  </a:moveTo>
                  <a:lnTo>
                    <a:pt x="616" y="3784"/>
                  </a:lnTo>
                  <a:lnTo>
                    <a:pt x="540" y="3760"/>
                  </a:lnTo>
                  <a:lnTo>
                    <a:pt x="474" y="3726"/>
                  </a:lnTo>
                  <a:lnTo>
                    <a:pt x="422" y="3691"/>
                  </a:lnTo>
                  <a:lnTo>
                    <a:pt x="380" y="3654"/>
                  </a:lnTo>
                  <a:lnTo>
                    <a:pt x="342" y="3605"/>
                  </a:lnTo>
                  <a:lnTo>
                    <a:pt x="308" y="3567"/>
                  </a:lnTo>
                  <a:lnTo>
                    <a:pt x="281" y="3519"/>
                  </a:lnTo>
                  <a:lnTo>
                    <a:pt x="235" y="3429"/>
                  </a:lnTo>
                  <a:lnTo>
                    <a:pt x="173" y="3335"/>
                  </a:lnTo>
                  <a:lnTo>
                    <a:pt x="142" y="3297"/>
                  </a:lnTo>
                  <a:lnTo>
                    <a:pt x="100" y="3263"/>
                  </a:lnTo>
                  <a:lnTo>
                    <a:pt x="56" y="3228"/>
                  </a:lnTo>
                  <a:lnTo>
                    <a:pt x="0" y="3197"/>
                  </a:lnTo>
                  <a:lnTo>
                    <a:pt x="0" y="2821"/>
                  </a:lnTo>
                  <a:lnTo>
                    <a:pt x="66" y="2790"/>
                  </a:lnTo>
                  <a:lnTo>
                    <a:pt x="135" y="2741"/>
                  </a:lnTo>
                  <a:lnTo>
                    <a:pt x="207" y="2696"/>
                  </a:lnTo>
                  <a:lnTo>
                    <a:pt x="281" y="2641"/>
                  </a:lnTo>
                  <a:lnTo>
                    <a:pt x="443" y="2510"/>
                  </a:lnTo>
                  <a:lnTo>
                    <a:pt x="616" y="2361"/>
                  </a:lnTo>
                  <a:lnTo>
                    <a:pt x="795" y="2194"/>
                  </a:lnTo>
                  <a:lnTo>
                    <a:pt x="975" y="2009"/>
                  </a:lnTo>
                  <a:lnTo>
                    <a:pt x="1155" y="1808"/>
                  </a:lnTo>
                  <a:lnTo>
                    <a:pt x="1327" y="1607"/>
                  </a:lnTo>
                  <a:lnTo>
                    <a:pt x="1494" y="1396"/>
                  </a:lnTo>
                  <a:lnTo>
                    <a:pt x="1656" y="1183"/>
                  </a:lnTo>
                  <a:lnTo>
                    <a:pt x="1718" y="1076"/>
                  </a:lnTo>
                  <a:lnTo>
                    <a:pt x="1791" y="961"/>
                  </a:lnTo>
                  <a:lnTo>
                    <a:pt x="1852" y="861"/>
                  </a:lnTo>
                  <a:lnTo>
                    <a:pt x="1912" y="754"/>
                  </a:lnTo>
                  <a:lnTo>
                    <a:pt x="1964" y="647"/>
                  </a:lnTo>
                  <a:lnTo>
                    <a:pt x="2019" y="546"/>
                  </a:lnTo>
                  <a:lnTo>
                    <a:pt x="2060" y="446"/>
                  </a:lnTo>
                  <a:lnTo>
                    <a:pt x="2091" y="353"/>
                  </a:lnTo>
                  <a:lnTo>
                    <a:pt x="2119" y="259"/>
                  </a:lnTo>
                  <a:lnTo>
                    <a:pt x="2140" y="166"/>
                  </a:lnTo>
                  <a:lnTo>
                    <a:pt x="2154" y="80"/>
                  </a:lnTo>
                  <a:lnTo>
                    <a:pt x="2157" y="0"/>
                  </a:lnTo>
                  <a:lnTo>
                    <a:pt x="2157" y="128"/>
                  </a:lnTo>
                  <a:lnTo>
                    <a:pt x="2146" y="256"/>
                  </a:lnTo>
                  <a:lnTo>
                    <a:pt x="2133" y="388"/>
                  </a:lnTo>
                  <a:lnTo>
                    <a:pt x="2111" y="515"/>
                  </a:lnTo>
                  <a:lnTo>
                    <a:pt x="2070" y="782"/>
                  </a:lnTo>
                  <a:lnTo>
                    <a:pt x="2019" y="1048"/>
                  </a:lnTo>
                  <a:lnTo>
                    <a:pt x="1964" y="1307"/>
                  </a:lnTo>
                  <a:lnTo>
                    <a:pt x="1918" y="1563"/>
                  </a:lnTo>
                  <a:lnTo>
                    <a:pt x="1904" y="1680"/>
                  </a:lnTo>
                  <a:lnTo>
                    <a:pt x="1891" y="1801"/>
                  </a:lnTo>
                  <a:lnTo>
                    <a:pt x="1877" y="1915"/>
                  </a:lnTo>
                  <a:lnTo>
                    <a:pt x="1877" y="2022"/>
                  </a:lnTo>
                  <a:lnTo>
                    <a:pt x="1932" y="1967"/>
                  </a:lnTo>
                  <a:lnTo>
                    <a:pt x="1991" y="1908"/>
                  </a:lnTo>
                  <a:lnTo>
                    <a:pt x="2047" y="1849"/>
                  </a:lnTo>
                  <a:lnTo>
                    <a:pt x="2105" y="1787"/>
                  </a:lnTo>
                  <a:lnTo>
                    <a:pt x="2157" y="1728"/>
                  </a:lnTo>
                  <a:lnTo>
                    <a:pt x="2212" y="1670"/>
                  </a:lnTo>
                  <a:lnTo>
                    <a:pt x="2257" y="1607"/>
                  </a:lnTo>
                  <a:lnTo>
                    <a:pt x="2298" y="1555"/>
                  </a:lnTo>
                  <a:lnTo>
                    <a:pt x="2271" y="1615"/>
                  </a:lnTo>
                  <a:lnTo>
                    <a:pt x="2232" y="1680"/>
                  </a:lnTo>
                  <a:lnTo>
                    <a:pt x="2177" y="1750"/>
                  </a:lnTo>
                  <a:lnTo>
                    <a:pt x="2111" y="1822"/>
                  </a:lnTo>
                  <a:lnTo>
                    <a:pt x="2033" y="1888"/>
                  </a:lnTo>
                  <a:lnTo>
                    <a:pt x="1946" y="1963"/>
                  </a:lnTo>
                  <a:lnTo>
                    <a:pt x="1852" y="2036"/>
                  </a:lnTo>
                  <a:lnTo>
                    <a:pt x="1759" y="2102"/>
                  </a:lnTo>
                  <a:lnTo>
                    <a:pt x="1569" y="2243"/>
                  </a:lnTo>
                  <a:lnTo>
                    <a:pt x="1376" y="2375"/>
                  </a:lnTo>
                  <a:lnTo>
                    <a:pt x="1206" y="2488"/>
                  </a:lnTo>
                  <a:lnTo>
                    <a:pt x="1082" y="2589"/>
                  </a:lnTo>
                  <a:lnTo>
                    <a:pt x="1076" y="2661"/>
                  </a:lnTo>
                  <a:lnTo>
                    <a:pt x="1068" y="2741"/>
                  </a:lnTo>
                  <a:lnTo>
                    <a:pt x="1048" y="2827"/>
                  </a:lnTo>
                  <a:lnTo>
                    <a:pt x="1027" y="2917"/>
                  </a:lnTo>
                  <a:lnTo>
                    <a:pt x="1010" y="3003"/>
                  </a:lnTo>
                  <a:lnTo>
                    <a:pt x="982" y="3090"/>
                  </a:lnTo>
                  <a:lnTo>
                    <a:pt x="961" y="3170"/>
                  </a:lnTo>
                  <a:lnTo>
                    <a:pt x="941" y="3242"/>
                  </a:lnTo>
                  <a:lnTo>
                    <a:pt x="1456" y="3291"/>
                  </a:lnTo>
                  <a:lnTo>
                    <a:pt x="1456" y="3314"/>
                  </a:lnTo>
                  <a:lnTo>
                    <a:pt x="1442" y="3343"/>
                  </a:lnTo>
                  <a:lnTo>
                    <a:pt x="1428" y="3377"/>
                  </a:lnTo>
                  <a:lnTo>
                    <a:pt x="1407" y="3415"/>
                  </a:lnTo>
                  <a:lnTo>
                    <a:pt x="1396" y="3456"/>
                  </a:lnTo>
                  <a:lnTo>
                    <a:pt x="1376" y="3490"/>
                  </a:lnTo>
                  <a:lnTo>
                    <a:pt x="1369" y="3533"/>
                  </a:lnTo>
                  <a:lnTo>
                    <a:pt x="1362" y="3574"/>
                  </a:lnTo>
                  <a:lnTo>
                    <a:pt x="1400" y="3591"/>
                  </a:lnTo>
                  <a:lnTo>
                    <a:pt x="1442" y="3619"/>
                  </a:lnTo>
                  <a:lnTo>
                    <a:pt x="1483" y="3654"/>
                  </a:lnTo>
                  <a:lnTo>
                    <a:pt x="1521" y="3685"/>
                  </a:lnTo>
                  <a:lnTo>
                    <a:pt x="1563" y="3719"/>
                  </a:lnTo>
                  <a:lnTo>
                    <a:pt x="1594" y="3754"/>
                  </a:lnTo>
                  <a:lnTo>
                    <a:pt x="1621" y="3784"/>
                  </a:lnTo>
                  <a:lnTo>
                    <a:pt x="1649" y="3806"/>
                  </a:lnTo>
                  <a:lnTo>
                    <a:pt x="1642" y="3847"/>
                  </a:lnTo>
                  <a:lnTo>
                    <a:pt x="1635" y="3892"/>
                  </a:lnTo>
                  <a:lnTo>
                    <a:pt x="1629" y="3940"/>
                  </a:lnTo>
                  <a:lnTo>
                    <a:pt x="1621" y="3992"/>
                  </a:lnTo>
                  <a:lnTo>
                    <a:pt x="1615" y="4048"/>
                  </a:lnTo>
                  <a:lnTo>
                    <a:pt x="1607" y="4092"/>
                  </a:lnTo>
                  <a:lnTo>
                    <a:pt x="1601" y="4141"/>
                  </a:lnTo>
                  <a:lnTo>
                    <a:pt x="1594" y="4178"/>
                  </a:lnTo>
                  <a:lnTo>
                    <a:pt x="1711" y="4251"/>
                  </a:lnTo>
                  <a:lnTo>
                    <a:pt x="1846" y="4334"/>
                  </a:lnTo>
                  <a:lnTo>
                    <a:pt x="1991" y="4431"/>
                  </a:lnTo>
                  <a:lnTo>
                    <a:pt x="2154" y="4538"/>
                  </a:lnTo>
                  <a:lnTo>
                    <a:pt x="2306" y="4659"/>
                  </a:lnTo>
                  <a:lnTo>
                    <a:pt x="2465" y="4786"/>
                  </a:lnTo>
                  <a:lnTo>
                    <a:pt x="2537" y="4860"/>
                  </a:lnTo>
                  <a:lnTo>
                    <a:pt x="2613" y="4925"/>
                  </a:lnTo>
                  <a:lnTo>
                    <a:pt x="2686" y="5001"/>
                  </a:lnTo>
                  <a:lnTo>
                    <a:pt x="2751" y="5074"/>
                  </a:lnTo>
                  <a:lnTo>
                    <a:pt x="2814" y="5146"/>
                  </a:lnTo>
                  <a:lnTo>
                    <a:pt x="2872" y="5226"/>
                  </a:lnTo>
                  <a:lnTo>
                    <a:pt x="2924" y="5305"/>
                  </a:lnTo>
                  <a:lnTo>
                    <a:pt x="2972" y="5385"/>
                  </a:lnTo>
                  <a:lnTo>
                    <a:pt x="3010" y="5468"/>
                  </a:lnTo>
                  <a:lnTo>
                    <a:pt x="3045" y="5547"/>
                  </a:lnTo>
                  <a:lnTo>
                    <a:pt x="3066" y="5633"/>
                  </a:lnTo>
                  <a:lnTo>
                    <a:pt x="3079" y="5713"/>
                  </a:lnTo>
                  <a:lnTo>
                    <a:pt x="3087" y="5800"/>
                  </a:lnTo>
                  <a:lnTo>
                    <a:pt x="3087" y="5879"/>
                  </a:lnTo>
                  <a:lnTo>
                    <a:pt x="3073" y="5966"/>
                  </a:lnTo>
                  <a:lnTo>
                    <a:pt x="3045" y="6052"/>
                  </a:lnTo>
                  <a:lnTo>
                    <a:pt x="3007" y="6134"/>
                  </a:lnTo>
                  <a:lnTo>
                    <a:pt x="2958" y="6221"/>
                  </a:lnTo>
                  <a:lnTo>
                    <a:pt x="2893" y="6307"/>
                  </a:lnTo>
                  <a:lnTo>
                    <a:pt x="2820" y="6387"/>
                  </a:lnTo>
                  <a:lnTo>
                    <a:pt x="2578" y="6387"/>
                  </a:lnTo>
                  <a:lnTo>
                    <a:pt x="2520" y="6266"/>
                  </a:lnTo>
                  <a:lnTo>
                    <a:pt x="2457" y="6142"/>
                  </a:lnTo>
                  <a:lnTo>
                    <a:pt x="2405" y="6000"/>
                  </a:lnTo>
                  <a:lnTo>
                    <a:pt x="2350" y="5855"/>
                  </a:lnTo>
                  <a:lnTo>
                    <a:pt x="2306" y="5707"/>
                  </a:lnTo>
                  <a:lnTo>
                    <a:pt x="2257" y="5561"/>
                  </a:lnTo>
                  <a:lnTo>
                    <a:pt x="2198" y="5419"/>
                  </a:lnTo>
                  <a:lnTo>
                    <a:pt x="2140" y="5288"/>
                  </a:lnTo>
                  <a:lnTo>
                    <a:pt x="2105" y="5218"/>
                  </a:lnTo>
                  <a:lnTo>
                    <a:pt x="2070" y="5160"/>
                  </a:lnTo>
                  <a:lnTo>
                    <a:pt x="2033" y="5098"/>
                  </a:lnTo>
                  <a:lnTo>
                    <a:pt x="1991" y="5039"/>
                  </a:lnTo>
                  <a:lnTo>
                    <a:pt x="1953" y="4987"/>
                  </a:lnTo>
                  <a:lnTo>
                    <a:pt x="1904" y="4939"/>
                  </a:lnTo>
                  <a:lnTo>
                    <a:pt x="1852" y="4894"/>
                  </a:lnTo>
                  <a:lnTo>
                    <a:pt x="1797" y="4852"/>
                  </a:lnTo>
                  <a:lnTo>
                    <a:pt x="1739" y="4818"/>
                  </a:lnTo>
                  <a:lnTo>
                    <a:pt x="1676" y="4794"/>
                  </a:lnTo>
                  <a:lnTo>
                    <a:pt x="1607" y="4766"/>
                  </a:lnTo>
                  <a:lnTo>
                    <a:pt x="1528" y="4745"/>
                  </a:lnTo>
                  <a:lnTo>
                    <a:pt x="1448" y="4739"/>
                  </a:lnTo>
                  <a:lnTo>
                    <a:pt x="1369" y="4731"/>
                  </a:lnTo>
                  <a:lnTo>
                    <a:pt x="1276" y="4731"/>
                  </a:lnTo>
                  <a:lnTo>
                    <a:pt x="1175" y="4745"/>
                  </a:lnTo>
                  <a:lnTo>
                    <a:pt x="1148" y="4700"/>
                  </a:lnTo>
                  <a:lnTo>
                    <a:pt x="1089" y="4614"/>
                  </a:lnTo>
                  <a:lnTo>
                    <a:pt x="996" y="4500"/>
                  </a:lnTo>
                  <a:lnTo>
                    <a:pt x="889" y="4372"/>
                  </a:lnTo>
                  <a:lnTo>
                    <a:pt x="782" y="4251"/>
                  </a:lnTo>
                  <a:lnTo>
                    <a:pt x="681" y="4147"/>
                  </a:lnTo>
                  <a:lnTo>
                    <a:pt x="602" y="4065"/>
                  </a:lnTo>
                  <a:lnTo>
                    <a:pt x="560" y="4040"/>
                  </a:lnTo>
                  <a:lnTo>
                    <a:pt x="567" y="3992"/>
                  </a:lnTo>
                  <a:lnTo>
                    <a:pt x="567" y="3957"/>
                  </a:lnTo>
                  <a:lnTo>
                    <a:pt x="567" y="3927"/>
                  </a:lnTo>
                  <a:lnTo>
                    <a:pt x="575" y="3905"/>
                  </a:lnTo>
                  <a:lnTo>
                    <a:pt x="587" y="3885"/>
                  </a:lnTo>
                  <a:lnTo>
                    <a:pt x="602" y="3861"/>
                  </a:lnTo>
                  <a:lnTo>
                    <a:pt x="630" y="3840"/>
                  </a:lnTo>
                  <a:lnTo>
                    <a:pt x="661" y="3806"/>
                  </a:lnTo>
                  <a:lnTo>
                    <a:pt x="661" y="3760"/>
                  </a:lnTo>
                  <a:lnTo>
                    <a:pt x="708" y="3806"/>
                  </a:lnTo>
                  <a:close/>
                </a:path>
              </a:pathLst>
            </a:custGeom>
            <a:solidFill>
              <a:srgbClr val="E6E6E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8296" name="Freeform 104"/>
            <p:cNvSpPr>
              <a:spLocks/>
            </p:cNvSpPr>
            <p:nvPr/>
          </p:nvSpPr>
          <p:spPr bwMode="auto">
            <a:xfrm>
              <a:off x="2959" y="1579"/>
              <a:ext cx="515" cy="1065"/>
            </a:xfrm>
            <a:custGeom>
              <a:avLst/>
              <a:gdLst/>
              <a:ahLst/>
              <a:cxnLst>
                <a:cxn ang="0">
                  <a:pos x="587" y="3778"/>
                </a:cxn>
                <a:cxn ang="0">
                  <a:pos x="460" y="3712"/>
                </a:cxn>
                <a:cxn ang="0">
                  <a:pos x="367" y="3640"/>
                </a:cxn>
                <a:cxn ang="0">
                  <a:pos x="350" y="3611"/>
                </a:cxn>
                <a:cxn ang="0">
                  <a:pos x="328" y="3577"/>
                </a:cxn>
                <a:cxn ang="0">
                  <a:pos x="308" y="3560"/>
                </a:cxn>
                <a:cxn ang="0">
                  <a:pos x="221" y="3408"/>
                </a:cxn>
                <a:cxn ang="0">
                  <a:pos x="114" y="3270"/>
                </a:cxn>
                <a:cxn ang="0">
                  <a:pos x="0" y="2821"/>
                </a:cxn>
                <a:cxn ang="0">
                  <a:pos x="207" y="2696"/>
                </a:cxn>
                <a:cxn ang="0">
                  <a:pos x="616" y="2361"/>
                </a:cxn>
                <a:cxn ang="0">
                  <a:pos x="1155" y="1808"/>
                </a:cxn>
                <a:cxn ang="0">
                  <a:pos x="1656" y="1183"/>
                </a:cxn>
                <a:cxn ang="0">
                  <a:pos x="1852" y="861"/>
                </a:cxn>
                <a:cxn ang="0">
                  <a:pos x="2019" y="546"/>
                </a:cxn>
                <a:cxn ang="0">
                  <a:pos x="2119" y="259"/>
                </a:cxn>
                <a:cxn ang="0">
                  <a:pos x="2157" y="0"/>
                </a:cxn>
                <a:cxn ang="0">
                  <a:pos x="2133" y="388"/>
                </a:cxn>
                <a:cxn ang="0">
                  <a:pos x="2019" y="1048"/>
                </a:cxn>
                <a:cxn ang="0">
                  <a:pos x="1904" y="1680"/>
                </a:cxn>
                <a:cxn ang="0">
                  <a:pos x="1877" y="2022"/>
                </a:cxn>
                <a:cxn ang="0">
                  <a:pos x="2047" y="1849"/>
                </a:cxn>
                <a:cxn ang="0">
                  <a:pos x="2212" y="1670"/>
                </a:cxn>
                <a:cxn ang="0">
                  <a:pos x="2271" y="1615"/>
                </a:cxn>
                <a:cxn ang="0">
                  <a:pos x="2111" y="1822"/>
                </a:cxn>
                <a:cxn ang="0">
                  <a:pos x="1852" y="2036"/>
                </a:cxn>
                <a:cxn ang="0">
                  <a:pos x="1376" y="2375"/>
                </a:cxn>
                <a:cxn ang="0">
                  <a:pos x="1076" y="2661"/>
                </a:cxn>
                <a:cxn ang="0">
                  <a:pos x="1027" y="2917"/>
                </a:cxn>
                <a:cxn ang="0">
                  <a:pos x="961" y="3170"/>
                </a:cxn>
                <a:cxn ang="0">
                  <a:pos x="1456" y="3314"/>
                </a:cxn>
                <a:cxn ang="0">
                  <a:pos x="1407" y="3415"/>
                </a:cxn>
                <a:cxn ang="0">
                  <a:pos x="1369" y="3533"/>
                </a:cxn>
                <a:cxn ang="0">
                  <a:pos x="1442" y="3619"/>
                </a:cxn>
                <a:cxn ang="0">
                  <a:pos x="1563" y="3719"/>
                </a:cxn>
                <a:cxn ang="0">
                  <a:pos x="1649" y="3806"/>
                </a:cxn>
                <a:cxn ang="0">
                  <a:pos x="1629" y="3940"/>
                </a:cxn>
                <a:cxn ang="0">
                  <a:pos x="1607" y="4092"/>
                </a:cxn>
                <a:cxn ang="0">
                  <a:pos x="1711" y="4251"/>
                </a:cxn>
                <a:cxn ang="0">
                  <a:pos x="2154" y="4538"/>
                </a:cxn>
                <a:cxn ang="0">
                  <a:pos x="2537" y="4860"/>
                </a:cxn>
                <a:cxn ang="0">
                  <a:pos x="2751" y="5074"/>
                </a:cxn>
                <a:cxn ang="0">
                  <a:pos x="2924" y="5305"/>
                </a:cxn>
                <a:cxn ang="0">
                  <a:pos x="3045" y="5547"/>
                </a:cxn>
                <a:cxn ang="0">
                  <a:pos x="3087" y="5800"/>
                </a:cxn>
                <a:cxn ang="0">
                  <a:pos x="3045" y="6052"/>
                </a:cxn>
                <a:cxn ang="0">
                  <a:pos x="2893" y="6307"/>
                </a:cxn>
                <a:cxn ang="0">
                  <a:pos x="2520" y="6266"/>
                </a:cxn>
                <a:cxn ang="0">
                  <a:pos x="2350" y="5855"/>
                </a:cxn>
                <a:cxn ang="0">
                  <a:pos x="2198" y="5419"/>
                </a:cxn>
                <a:cxn ang="0">
                  <a:pos x="2070" y="5160"/>
                </a:cxn>
                <a:cxn ang="0">
                  <a:pos x="1953" y="4987"/>
                </a:cxn>
                <a:cxn ang="0">
                  <a:pos x="1797" y="4852"/>
                </a:cxn>
                <a:cxn ang="0">
                  <a:pos x="1607" y="4766"/>
                </a:cxn>
                <a:cxn ang="0">
                  <a:pos x="1369" y="4731"/>
                </a:cxn>
                <a:cxn ang="0">
                  <a:pos x="1148" y="4700"/>
                </a:cxn>
                <a:cxn ang="0">
                  <a:pos x="889" y="4372"/>
                </a:cxn>
                <a:cxn ang="0">
                  <a:pos x="602" y="4065"/>
                </a:cxn>
                <a:cxn ang="0">
                  <a:pos x="567" y="3957"/>
                </a:cxn>
                <a:cxn ang="0">
                  <a:pos x="587" y="3885"/>
                </a:cxn>
                <a:cxn ang="0">
                  <a:pos x="661" y="3806"/>
                </a:cxn>
              </a:cxnLst>
              <a:rect l="0" t="0" r="r" b="b"/>
              <a:pathLst>
                <a:path w="3087" h="6387">
                  <a:moveTo>
                    <a:pt x="708" y="3806"/>
                  </a:moveTo>
                  <a:lnTo>
                    <a:pt x="647" y="3792"/>
                  </a:lnTo>
                  <a:lnTo>
                    <a:pt x="587" y="3778"/>
                  </a:lnTo>
                  <a:lnTo>
                    <a:pt x="540" y="3760"/>
                  </a:lnTo>
                  <a:lnTo>
                    <a:pt x="501" y="3740"/>
                  </a:lnTo>
                  <a:lnTo>
                    <a:pt x="460" y="3712"/>
                  </a:lnTo>
                  <a:lnTo>
                    <a:pt x="429" y="3691"/>
                  </a:lnTo>
                  <a:lnTo>
                    <a:pt x="394" y="3668"/>
                  </a:lnTo>
                  <a:lnTo>
                    <a:pt x="367" y="3640"/>
                  </a:lnTo>
                  <a:lnTo>
                    <a:pt x="360" y="3633"/>
                  </a:lnTo>
                  <a:lnTo>
                    <a:pt x="353" y="3619"/>
                  </a:lnTo>
                  <a:lnTo>
                    <a:pt x="350" y="3611"/>
                  </a:lnTo>
                  <a:lnTo>
                    <a:pt x="342" y="3598"/>
                  </a:lnTo>
                  <a:lnTo>
                    <a:pt x="336" y="3591"/>
                  </a:lnTo>
                  <a:lnTo>
                    <a:pt x="328" y="3577"/>
                  </a:lnTo>
                  <a:lnTo>
                    <a:pt x="322" y="3574"/>
                  </a:lnTo>
                  <a:lnTo>
                    <a:pt x="315" y="3560"/>
                  </a:lnTo>
                  <a:lnTo>
                    <a:pt x="308" y="3560"/>
                  </a:lnTo>
                  <a:lnTo>
                    <a:pt x="273" y="3505"/>
                  </a:lnTo>
                  <a:lnTo>
                    <a:pt x="249" y="3463"/>
                  </a:lnTo>
                  <a:lnTo>
                    <a:pt x="221" y="3408"/>
                  </a:lnTo>
                  <a:lnTo>
                    <a:pt x="187" y="3357"/>
                  </a:lnTo>
                  <a:lnTo>
                    <a:pt x="155" y="3308"/>
                  </a:lnTo>
                  <a:lnTo>
                    <a:pt x="114" y="3270"/>
                  </a:lnTo>
                  <a:lnTo>
                    <a:pt x="63" y="3228"/>
                  </a:lnTo>
                  <a:lnTo>
                    <a:pt x="0" y="3197"/>
                  </a:lnTo>
                  <a:lnTo>
                    <a:pt x="0" y="2821"/>
                  </a:lnTo>
                  <a:lnTo>
                    <a:pt x="66" y="2790"/>
                  </a:lnTo>
                  <a:lnTo>
                    <a:pt x="135" y="2741"/>
                  </a:lnTo>
                  <a:lnTo>
                    <a:pt x="207" y="2696"/>
                  </a:lnTo>
                  <a:lnTo>
                    <a:pt x="281" y="2641"/>
                  </a:lnTo>
                  <a:lnTo>
                    <a:pt x="443" y="2510"/>
                  </a:lnTo>
                  <a:lnTo>
                    <a:pt x="616" y="2361"/>
                  </a:lnTo>
                  <a:lnTo>
                    <a:pt x="795" y="2194"/>
                  </a:lnTo>
                  <a:lnTo>
                    <a:pt x="975" y="2009"/>
                  </a:lnTo>
                  <a:lnTo>
                    <a:pt x="1155" y="1808"/>
                  </a:lnTo>
                  <a:lnTo>
                    <a:pt x="1327" y="1607"/>
                  </a:lnTo>
                  <a:lnTo>
                    <a:pt x="1494" y="1396"/>
                  </a:lnTo>
                  <a:lnTo>
                    <a:pt x="1656" y="1183"/>
                  </a:lnTo>
                  <a:lnTo>
                    <a:pt x="1718" y="1076"/>
                  </a:lnTo>
                  <a:lnTo>
                    <a:pt x="1791" y="961"/>
                  </a:lnTo>
                  <a:lnTo>
                    <a:pt x="1852" y="861"/>
                  </a:lnTo>
                  <a:lnTo>
                    <a:pt x="1912" y="754"/>
                  </a:lnTo>
                  <a:lnTo>
                    <a:pt x="1964" y="647"/>
                  </a:lnTo>
                  <a:lnTo>
                    <a:pt x="2019" y="546"/>
                  </a:lnTo>
                  <a:lnTo>
                    <a:pt x="2060" y="446"/>
                  </a:lnTo>
                  <a:lnTo>
                    <a:pt x="2091" y="353"/>
                  </a:lnTo>
                  <a:lnTo>
                    <a:pt x="2119" y="259"/>
                  </a:lnTo>
                  <a:lnTo>
                    <a:pt x="2140" y="166"/>
                  </a:lnTo>
                  <a:lnTo>
                    <a:pt x="2154" y="80"/>
                  </a:lnTo>
                  <a:lnTo>
                    <a:pt x="2157" y="0"/>
                  </a:lnTo>
                  <a:lnTo>
                    <a:pt x="2157" y="128"/>
                  </a:lnTo>
                  <a:lnTo>
                    <a:pt x="2146" y="256"/>
                  </a:lnTo>
                  <a:lnTo>
                    <a:pt x="2133" y="388"/>
                  </a:lnTo>
                  <a:lnTo>
                    <a:pt x="2111" y="515"/>
                  </a:lnTo>
                  <a:lnTo>
                    <a:pt x="2070" y="782"/>
                  </a:lnTo>
                  <a:lnTo>
                    <a:pt x="2019" y="1048"/>
                  </a:lnTo>
                  <a:lnTo>
                    <a:pt x="1964" y="1307"/>
                  </a:lnTo>
                  <a:lnTo>
                    <a:pt x="1918" y="1563"/>
                  </a:lnTo>
                  <a:lnTo>
                    <a:pt x="1904" y="1680"/>
                  </a:lnTo>
                  <a:lnTo>
                    <a:pt x="1891" y="1801"/>
                  </a:lnTo>
                  <a:lnTo>
                    <a:pt x="1877" y="1915"/>
                  </a:lnTo>
                  <a:lnTo>
                    <a:pt x="1877" y="2022"/>
                  </a:lnTo>
                  <a:lnTo>
                    <a:pt x="1932" y="1967"/>
                  </a:lnTo>
                  <a:lnTo>
                    <a:pt x="1991" y="1908"/>
                  </a:lnTo>
                  <a:lnTo>
                    <a:pt x="2047" y="1849"/>
                  </a:lnTo>
                  <a:lnTo>
                    <a:pt x="2105" y="1787"/>
                  </a:lnTo>
                  <a:lnTo>
                    <a:pt x="2157" y="1728"/>
                  </a:lnTo>
                  <a:lnTo>
                    <a:pt x="2212" y="1670"/>
                  </a:lnTo>
                  <a:lnTo>
                    <a:pt x="2257" y="1607"/>
                  </a:lnTo>
                  <a:lnTo>
                    <a:pt x="2298" y="1555"/>
                  </a:lnTo>
                  <a:lnTo>
                    <a:pt x="2271" y="1615"/>
                  </a:lnTo>
                  <a:lnTo>
                    <a:pt x="2232" y="1680"/>
                  </a:lnTo>
                  <a:lnTo>
                    <a:pt x="2177" y="1750"/>
                  </a:lnTo>
                  <a:lnTo>
                    <a:pt x="2111" y="1822"/>
                  </a:lnTo>
                  <a:lnTo>
                    <a:pt x="2033" y="1888"/>
                  </a:lnTo>
                  <a:lnTo>
                    <a:pt x="1946" y="1963"/>
                  </a:lnTo>
                  <a:lnTo>
                    <a:pt x="1852" y="2036"/>
                  </a:lnTo>
                  <a:lnTo>
                    <a:pt x="1759" y="2102"/>
                  </a:lnTo>
                  <a:lnTo>
                    <a:pt x="1569" y="2243"/>
                  </a:lnTo>
                  <a:lnTo>
                    <a:pt x="1376" y="2375"/>
                  </a:lnTo>
                  <a:lnTo>
                    <a:pt x="1206" y="2488"/>
                  </a:lnTo>
                  <a:lnTo>
                    <a:pt x="1082" y="2589"/>
                  </a:lnTo>
                  <a:lnTo>
                    <a:pt x="1076" y="2661"/>
                  </a:lnTo>
                  <a:lnTo>
                    <a:pt x="1068" y="2741"/>
                  </a:lnTo>
                  <a:lnTo>
                    <a:pt x="1048" y="2827"/>
                  </a:lnTo>
                  <a:lnTo>
                    <a:pt x="1027" y="2917"/>
                  </a:lnTo>
                  <a:lnTo>
                    <a:pt x="1010" y="3003"/>
                  </a:lnTo>
                  <a:lnTo>
                    <a:pt x="982" y="3090"/>
                  </a:lnTo>
                  <a:lnTo>
                    <a:pt x="961" y="3170"/>
                  </a:lnTo>
                  <a:lnTo>
                    <a:pt x="941" y="3242"/>
                  </a:lnTo>
                  <a:lnTo>
                    <a:pt x="1456" y="3291"/>
                  </a:lnTo>
                  <a:lnTo>
                    <a:pt x="1456" y="3314"/>
                  </a:lnTo>
                  <a:lnTo>
                    <a:pt x="1442" y="3343"/>
                  </a:lnTo>
                  <a:lnTo>
                    <a:pt x="1428" y="3377"/>
                  </a:lnTo>
                  <a:lnTo>
                    <a:pt x="1407" y="3415"/>
                  </a:lnTo>
                  <a:lnTo>
                    <a:pt x="1396" y="3456"/>
                  </a:lnTo>
                  <a:lnTo>
                    <a:pt x="1376" y="3490"/>
                  </a:lnTo>
                  <a:lnTo>
                    <a:pt x="1369" y="3533"/>
                  </a:lnTo>
                  <a:lnTo>
                    <a:pt x="1362" y="3574"/>
                  </a:lnTo>
                  <a:lnTo>
                    <a:pt x="1400" y="3591"/>
                  </a:lnTo>
                  <a:lnTo>
                    <a:pt x="1442" y="3619"/>
                  </a:lnTo>
                  <a:lnTo>
                    <a:pt x="1483" y="3654"/>
                  </a:lnTo>
                  <a:lnTo>
                    <a:pt x="1521" y="3685"/>
                  </a:lnTo>
                  <a:lnTo>
                    <a:pt x="1563" y="3719"/>
                  </a:lnTo>
                  <a:lnTo>
                    <a:pt x="1594" y="3754"/>
                  </a:lnTo>
                  <a:lnTo>
                    <a:pt x="1621" y="3784"/>
                  </a:lnTo>
                  <a:lnTo>
                    <a:pt x="1649" y="3806"/>
                  </a:lnTo>
                  <a:lnTo>
                    <a:pt x="1642" y="3847"/>
                  </a:lnTo>
                  <a:lnTo>
                    <a:pt x="1635" y="3892"/>
                  </a:lnTo>
                  <a:lnTo>
                    <a:pt x="1629" y="3940"/>
                  </a:lnTo>
                  <a:lnTo>
                    <a:pt x="1621" y="3992"/>
                  </a:lnTo>
                  <a:lnTo>
                    <a:pt x="1615" y="4048"/>
                  </a:lnTo>
                  <a:lnTo>
                    <a:pt x="1607" y="4092"/>
                  </a:lnTo>
                  <a:lnTo>
                    <a:pt x="1601" y="4141"/>
                  </a:lnTo>
                  <a:lnTo>
                    <a:pt x="1594" y="4178"/>
                  </a:lnTo>
                  <a:lnTo>
                    <a:pt x="1711" y="4251"/>
                  </a:lnTo>
                  <a:lnTo>
                    <a:pt x="1846" y="4334"/>
                  </a:lnTo>
                  <a:lnTo>
                    <a:pt x="1991" y="4431"/>
                  </a:lnTo>
                  <a:lnTo>
                    <a:pt x="2154" y="4538"/>
                  </a:lnTo>
                  <a:lnTo>
                    <a:pt x="2306" y="4659"/>
                  </a:lnTo>
                  <a:lnTo>
                    <a:pt x="2465" y="4786"/>
                  </a:lnTo>
                  <a:lnTo>
                    <a:pt x="2537" y="4860"/>
                  </a:lnTo>
                  <a:lnTo>
                    <a:pt x="2613" y="4925"/>
                  </a:lnTo>
                  <a:lnTo>
                    <a:pt x="2686" y="5001"/>
                  </a:lnTo>
                  <a:lnTo>
                    <a:pt x="2751" y="5074"/>
                  </a:lnTo>
                  <a:lnTo>
                    <a:pt x="2814" y="5146"/>
                  </a:lnTo>
                  <a:lnTo>
                    <a:pt x="2872" y="5226"/>
                  </a:lnTo>
                  <a:lnTo>
                    <a:pt x="2924" y="5305"/>
                  </a:lnTo>
                  <a:lnTo>
                    <a:pt x="2972" y="5385"/>
                  </a:lnTo>
                  <a:lnTo>
                    <a:pt x="3010" y="5468"/>
                  </a:lnTo>
                  <a:lnTo>
                    <a:pt x="3045" y="5547"/>
                  </a:lnTo>
                  <a:lnTo>
                    <a:pt x="3066" y="5633"/>
                  </a:lnTo>
                  <a:lnTo>
                    <a:pt x="3079" y="5713"/>
                  </a:lnTo>
                  <a:lnTo>
                    <a:pt x="3087" y="5800"/>
                  </a:lnTo>
                  <a:lnTo>
                    <a:pt x="3087" y="5879"/>
                  </a:lnTo>
                  <a:lnTo>
                    <a:pt x="3073" y="5966"/>
                  </a:lnTo>
                  <a:lnTo>
                    <a:pt x="3045" y="6052"/>
                  </a:lnTo>
                  <a:lnTo>
                    <a:pt x="3007" y="6134"/>
                  </a:lnTo>
                  <a:lnTo>
                    <a:pt x="2958" y="6221"/>
                  </a:lnTo>
                  <a:lnTo>
                    <a:pt x="2893" y="6307"/>
                  </a:lnTo>
                  <a:lnTo>
                    <a:pt x="2820" y="6387"/>
                  </a:lnTo>
                  <a:lnTo>
                    <a:pt x="2578" y="6387"/>
                  </a:lnTo>
                  <a:lnTo>
                    <a:pt x="2520" y="6266"/>
                  </a:lnTo>
                  <a:lnTo>
                    <a:pt x="2457" y="6142"/>
                  </a:lnTo>
                  <a:lnTo>
                    <a:pt x="2405" y="6000"/>
                  </a:lnTo>
                  <a:lnTo>
                    <a:pt x="2350" y="5855"/>
                  </a:lnTo>
                  <a:lnTo>
                    <a:pt x="2306" y="5707"/>
                  </a:lnTo>
                  <a:lnTo>
                    <a:pt x="2257" y="5561"/>
                  </a:lnTo>
                  <a:lnTo>
                    <a:pt x="2198" y="5419"/>
                  </a:lnTo>
                  <a:lnTo>
                    <a:pt x="2140" y="5288"/>
                  </a:lnTo>
                  <a:lnTo>
                    <a:pt x="2105" y="5218"/>
                  </a:lnTo>
                  <a:lnTo>
                    <a:pt x="2070" y="5160"/>
                  </a:lnTo>
                  <a:lnTo>
                    <a:pt x="2033" y="5098"/>
                  </a:lnTo>
                  <a:lnTo>
                    <a:pt x="1991" y="5039"/>
                  </a:lnTo>
                  <a:lnTo>
                    <a:pt x="1953" y="4987"/>
                  </a:lnTo>
                  <a:lnTo>
                    <a:pt x="1904" y="4939"/>
                  </a:lnTo>
                  <a:lnTo>
                    <a:pt x="1852" y="4894"/>
                  </a:lnTo>
                  <a:lnTo>
                    <a:pt x="1797" y="4852"/>
                  </a:lnTo>
                  <a:lnTo>
                    <a:pt x="1739" y="4818"/>
                  </a:lnTo>
                  <a:lnTo>
                    <a:pt x="1676" y="4794"/>
                  </a:lnTo>
                  <a:lnTo>
                    <a:pt x="1607" y="4766"/>
                  </a:lnTo>
                  <a:lnTo>
                    <a:pt x="1528" y="4745"/>
                  </a:lnTo>
                  <a:lnTo>
                    <a:pt x="1448" y="4739"/>
                  </a:lnTo>
                  <a:lnTo>
                    <a:pt x="1369" y="4731"/>
                  </a:lnTo>
                  <a:lnTo>
                    <a:pt x="1276" y="4731"/>
                  </a:lnTo>
                  <a:lnTo>
                    <a:pt x="1175" y="4745"/>
                  </a:lnTo>
                  <a:lnTo>
                    <a:pt x="1148" y="4700"/>
                  </a:lnTo>
                  <a:lnTo>
                    <a:pt x="1089" y="4614"/>
                  </a:lnTo>
                  <a:lnTo>
                    <a:pt x="996" y="4500"/>
                  </a:lnTo>
                  <a:lnTo>
                    <a:pt x="889" y="4372"/>
                  </a:lnTo>
                  <a:lnTo>
                    <a:pt x="782" y="4251"/>
                  </a:lnTo>
                  <a:lnTo>
                    <a:pt x="681" y="4147"/>
                  </a:lnTo>
                  <a:lnTo>
                    <a:pt x="602" y="4065"/>
                  </a:lnTo>
                  <a:lnTo>
                    <a:pt x="560" y="4040"/>
                  </a:lnTo>
                  <a:lnTo>
                    <a:pt x="567" y="3992"/>
                  </a:lnTo>
                  <a:lnTo>
                    <a:pt x="567" y="3957"/>
                  </a:lnTo>
                  <a:lnTo>
                    <a:pt x="567" y="3927"/>
                  </a:lnTo>
                  <a:lnTo>
                    <a:pt x="575" y="3905"/>
                  </a:lnTo>
                  <a:lnTo>
                    <a:pt x="587" y="3885"/>
                  </a:lnTo>
                  <a:lnTo>
                    <a:pt x="602" y="3861"/>
                  </a:lnTo>
                  <a:lnTo>
                    <a:pt x="630" y="3840"/>
                  </a:lnTo>
                  <a:lnTo>
                    <a:pt x="661" y="3806"/>
                  </a:lnTo>
                  <a:lnTo>
                    <a:pt x="661" y="3760"/>
                  </a:lnTo>
                  <a:lnTo>
                    <a:pt x="708" y="380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8297" name="Freeform 105"/>
            <p:cNvSpPr>
              <a:spLocks/>
            </p:cNvSpPr>
            <p:nvPr/>
          </p:nvSpPr>
          <p:spPr bwMode="auto">
            <a:xfrm>
              <a:off x="2999" y="2015"/>
              <a:ext cx="14" cy="17"/>
            </a:xfrm>
            <a:custGeom>
              <a:avLst/>
              <a:gdLst/>
              <a:ahLst/>
              <a:cxnLst>
                <a:cxn ang="0">
                  <a:pos x="87" y="0"/>
                </a:cxn>
                <a:cxn ang="0">
                  <a:pos x="80" y="14"/>
                </a:cxn>
                <a:cxn ang="0">
                  <a:pos x="73" y="17"/>
                </a:cxn>
                <a:cxn ang="0">
                  <a:pos x="73" y="31"/>
                </a:cxn>
                <a:cxn ang="0">
                  <a:pos x="66" y="44"/>
                </a:cxn>
                <a:cxn ang="0">
                  <a:pos x="66" y="58"/>
                </a:cxn>
                <a:cxn ang="0">
                  <a:pos x="59" y="72"/>
                </a:cxn>
                <a:cxn ang="0">
                  <a:pos x="59" y="86"/>
                </a:cxn>
                <a:cxn ang="0">
                  <a:pos x="52" y="100"/>
                </a:cxn>
                <a:cxn ang="0">
                  <a:pos x="46" y="86"/>
                </a:cxn>
                <a:cxn ang="0">
                  <a:pos x="38" y="79"/>
                </a:cxn>
                <a:cxn ang="0">
                  <a:pos x="32" y="72"/>
                </a:cxn>
                <a:cxn ang="0">
                  <a:pos x="24" y="66"/>
                </a:cxn>
                <a:cxn ang="0">
                  <a:pos x="21" y="58"/>
                </a:cxn>
                <a:cxn ang="0">
                  <a:pos x="14" y="58"/>
                </a:cxn>
                <a:cxn ang="0">
                  <a:pos x="7" y="58"/>
                </a:cxn>
                <a:cxn ang="0">
                  <a:pos x="0" y="58"/>
                </a:cxn>
                <a:cxn ang="0">
                  <a:pos x="14" y="52"/>
                </a:cxn>
                <a:cxn ang="0">
                  <a:pos x="21" y="44"/>
                </a:cxn>
                <a:cxn ang="0">
                  <a:pos x="32" y="31"/>
                </a:cxn>
                <a:cxn ang="0">
                  <a:pos x="38" y="24"/>
                </a:cxn>
                <a:cxn ang="0">
                  <a:pos x="52" y="17"/>
                </a:cxn>
                <a:cxn ang="0">
                  <a:pos x="59" y="14"/>
                </a:cxn>
                <a:cxn ang="0">
                  <a:pos x="73" y="6"/>
                </a:cxn>
                <a:cxn ang="0">
                  <a:pos x="87" y="0"/>
                </a:cxn>
              </a:cxnLst>
              <a:rect l="0" t="0" r="r" b="b"/>
              <a:pathLst>
                <a:path w="87" h="100">
                  <a:moveTo>
                    <a:pt x="87" y="0"/>
                  </a:moveTo>
                  <a:lnTo>
                    <a:pt x="80" y="14"/>
                  </a:lnTo>
                  <a:lnTo>
                    <a:pt x="73" y="17"/>
                  </a:lnTo>
                  <a:lnTo>
                    <a:pt x="73" y="31"/>
                  </a:lnTo>
                  <a:lnTo>
                    <a:pt x="66" y="44"/>
                  </a:lnTo>
                  <a:lnTo>
                    <a:pt x="66" y="58"/>
                  </a:lnTo>
                  <a:lnTo>
                    <a:pt x="59" y="72"/>
                  </a:lnTo>
                  <a:lnTo>
                    <a:pt x="59" y="86"/>
                  </a:lnTo>
                  <a:lnTo>
                    <a:pt x="52" y="100"/>
                  </a:lnTo>
                  <a:lnTo>
                    <a:pt x="46" y="86"/>
                  </a:lnTo>
                  <a:lnTo>
                    <a:pt x="38" y="79"/>
                  </a:lnTo>
                  <a:lnTo>
                    <a:pt x="32" y="72"/>
                  </a:lnTo>
                  <a:lnTo>
                    <a:pt x="24" y="66"/>
                  </a:lnTo>
                  <a:lnTo>
                    <a:pt x="21" y="58"/>
                  </a:lnTo>
                  <a:lnTo>
                    <a:pt x="14" y="58"/>
                  </a:lnTo>
                  <a:lnTo>
                    <a:pt x="7" y="58"/>
                  </a:lnTo>
                  <a:lnTo>
                    <a:pt x="0" y="58"/>
                  </a:lnTo>
                  <a:lnTo>
                    <a:pt x="14" y="52"/>
                  </a:lnTo>
                  <a:lnTo>
                    <a:pt x="21" y="44"/>
                  </a:lnTo>
                  <a:lnTo>
                    <a:pt x="32" y="31"/>
                  </a:lnTo>
                  <a:lnTo>
                    <a:pt x="38" y="24"/>
                  </a:lnTo>
                  <a:lnTo>
                    <a:pt x="52" y="17"/>
                  </a:lnTo>
                  <a:lnTo>
                    <a:pt x="59" y="14"/>
                  </a:lnTo>
                  <a:lnTo>
                    <a:pt x="73" y="6"/>
                  </a:lnTo>
                  <a:lnTo>
                    <a:pt x="87" y="0"/>
                  </a:lnTo>
                  <a:close/>
                </a:path>
              </a:pathLst>
            </a:custGeom>
            <a:solidFill>
              <a:srgbClr val="DCE1E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8298" name="Freeform 106"/>
            <p:cNvSpPr>
              <a:spLocks noEditPoints="1"/>
            </p:cNvSpPr>
            <p:nvPr/>
          </p:nvSpPr>
          <p:spPr bwMode="auto">
            <a:xfrm>
              <a:off x="2959" y="1579"/>
              <a:ext cx="515" cy="1065"/>
            </a:xfrm>
            <a:custGeom>
              <a:avLst/>
              <a:gdLst/>
              <a:ahLst/>
              <a:cxnLst>
                <a:cxn ang="0">
                  <a:pos x="2558" y="6214"/>
                </a:cxn>
                <a:cxn ang="0">
                  <a:pos x="2551" y="5779"/>
                </a:cxn>
                <a:cxn ang="0">
                  <a:pos x="2485" y="5413"/>
                </a:cxn>
                <a:cxn ang="0">
                  <a:pos x="2340" y="5105"/>
                </a:cxn>
                <a:cxn ang="0">
                  <a:pos x="2047" y="4808"/>
                </a:cxn>
                <a:cxn ang="0">
                  <a:pos x="1745" y="4666"/>
                </a:cxn>
                <a:cxn ang="0">
                  <a:pos x="1261" y="4694"/>
                </a:cxn>
                <a:cxn ang="0">
                  <a:pos x="927" y="4420"/>
                </a:cxn>
                <a:cxn ang="0">
                  <a:pos x="630" y="4072"/>
                </a:cxn>
                <a:cxn ang="0">
                  <a:pos x="609" y="3927"/>
                </a:cxn>
                <a:cxn ang="0">
                  <a:pos x="616" y="3847"/>
                </a:cxn>
                <a:cxn ang="0">
                  <a:pos x="661" y="3806"/>
                </a:cxn>
                <a:cxn ang="0">
                  <a:pos x="661" y="3792"/>
                </a:cxn>
                <a:cxn ang="0">
                  <a:pos x="587" y="3771"/>
                </a:cxn>
                <a:cxn ang="0">
                  <a:pos x="581" y="3719"/>
                </a:cxn>
                <a:cxn ang="0">
                  <a:pos x="696" y="3671"/>
                </a:cxn>
                <a:cxn ang="0">
                  <a:pos x="1110" y="3484"/>
                </a:cxn>
                <a:cxn ang="0">
                  <a:pos x="1456" y="3291"/>
                </a:cxn>
                <a:cxn ang="0">
                  <a:pos x="1396" y="3456"/>
                </a:cxn>
                <a:cxn ang="0">
                  <a:pos x="1442" y="3619"/>
                </a:cxn>
                <a:cxn ang="0">
                  <a:pos x="1621" y="3784"/>
                </a:cxn>
                <a:cxn ang="0">
                  <a:pos x="1621" y="3992"/>
                </a:cxn>
                <a:cxn ang="0">
                  <a:pos x="1711" y="4251"/>
                </a:cxn>
                <a:cxn ang="0">
                  <a:pos x="2465" y="4786"/>
                </a:cxn>
                <a:cxn ang="0">
                  <a:pos x="2814" y="5146"/>
                </a:cxn>
                <a:cxn ang="0">
                  <a:pos x="3045" y="5547"/>
                </a:cxn>
                <a:cxn ang="0">
                  <a:pos x="3073" y="5966"/>
                </a:cxn>
                <a:cxn ang="0">
                  <a:pos x="2820" y="6387"/>
                </a:cxn>
                <a:cxn ang="0">
                  <a:pos x="2551" y="6346"/>
                </a:cxn>
                <a:cxn ang="0">
                  <a:pos x="1290" y="3277"/>
                </a:cxn>
                <a:cxn ang="0">
                  <a:pos x="875" y="3498"/>
                </a:cxn>
                <a:cxn ang="0">
                  <a:pos x="575" y="3577"/>
                </a:cxn>
                <a:cxn ang="0">
                  <a:pos x="495" y="3484"/>
                </a:cxn>
                <a:cxn ang="0">
                  <a:pos x="661" y="3263"/>
                </a:cxn>
                <a:cxn ang="0">
                  <a:pos x="1010" y="2983"/>
                </a:cxn>
                <a:cxn ang="0">
                  <a:pos x="961" y="3156"/>
                </a:cxn>
                <a:cxn ang="0">
                  <a:pos x="1041" y="2868"/>
                </a:cxn>
                <a:cxn ang="0">
                  <a:pos x="747" y="3076"/>
                </a:cxn>
                <a:cxn ang="0">
                  <a:pos x="380" y="3314"/>
                </a:cxn>
                <a:cxn ang="0">
                  <a:pos x="149" y="3228"/>
                </a:cxn>
                <a:cxn ang="0">
                  <a:pos x="0" y="3003"/>
                </a:cxn>
                <a:cxn ang="0">
                  <a:pos x="155" y="2855"/>
                </a:cxn>
                <a:cxn ang="0">
                  <a:pos x="301" y="2917"/>
                </a:cxn>
                <a:cxn ang="0">
                  <a:pos x="481" y="2617"/>
                </a:cxn>
                <a:cxn ang="0">
                  <a:pos x="826" y="2157"/>
                </a:cxn>
                <a:cxn ang="0">
                  <a:pos x="1500" y="1382"/>
                </a:cxn>
                <a:cxn ang="0">
                  <a:pos x="2005" y="567"/>
                </a:cxn>
                <a:cxn ang="0">
                  <a:pos x="2157" y="66"/>
                </a:cxn>
                <a:cxn ang="0">
                  <a:pos x="2111" y="515"/>
                </a:cxn>
                <a:cxn ang="0">
                  <a:pos x="1904" y="1680"/>
                </a:cxn>
                <a:cxn ang="0">
                  <a:pos x="1991" y="1908"/>
                </a:cxn>
                <a:cxn ang="0">
                  <a:pos x="2257" y="1607"/>
                </a:cxn>
                <a:cxn ang="0">
                  <a:pos x="2111" y="1822"/>
                </a:cxn>
                <a:cxn ang="0">
                  <a:pos x="1569" y="2243"/>
                </a:cxn>
                <a:cxn ang="0">
                  <a:pos x="1082" y="2648"/>
                </a:cxn>
                <a:cxn ang="0">
                  <a:pos x="1048" y="2827"/>
                </a:cxn>
              </a:cxnLst>
              <a:rect l="0" t="0" r="r" b="b"/>
              <a:pathLst>
                <a:path w="3087" h="6387">
                  <a:moveTo>
                    <a:pt x="2534" y="6301"/>
                  </a:moveTo>
                  <a:lnTo>
                    <a:pt x="2534" y="6294"/>
                  </a:lnTo>
                  <a:lnTo>
                    <a:pt x="2537" y="6294"/>
                  </a:lnTo>
                  <a:lnTo>
                    <a:pt x="2544" y="6294"/>
                  </a:lnTo>
                  <a:lnTo>
                    <a:pt x="2558" y="6214"/>
                  </a:lnTo>
                  <a:lnTo>
                    <a:pt x="2565" y="6128"/>
                  </a:lnTo>
                  <a:lnTo>
                    <a:pt x="2572" y="6041"/>
                  </a:lnTo>
                  <a:lnTo>
                    <a:pt x="2572" y="5952"/>
                  </a:lnTo>
                  <a:lnTo>
                    <a:pt x="2565" y="5865"/>
                  </a:lnTo>
                  <a:lnTo>
                    <a:pt x="2551" y="5779"/>
                  </a:lnTo>
                  <a:lnTo>
                    <a:pt x="2534" y="5699"/>
                  </a:lnTo>
                  <a:lnTo>
                    <a:pt x="2513" y="5620"/>
                  </a:lnTo>
                  <a:lnTo>
                    <a:pt x="2506" y="5554"/>
                  </a:lnTo>
                  <a:lnTo>
                    <a:pt x="2499" y="5478"/>
                  </a:lnTo>
                  <a:lnTo>
                    <a:pt x="2485" y="5413"/>
                  </a:lnTo>
                  <a:lnTo>
                    <a:pt x="2465" y="5347"/>
                  </a:lnTo>
                  <a:lnTo>
                    <a:pt x="2440" y="5288"/>
                  </a:lnTo>
                  <a:lnTo>
                    <a:pt x="2413" y="5218"/>
                  </a:lnTo>
                  <a:lnTo>
                    <a:pt x="2378" y="5160"/>
                  </a:lnTo>
                  <a:lnTo>
                    <a:pt x="2340" y="5105"/>
                  </a:lnTo>
                  <a:lnTo>
                    <a:pt x="2292" y="5046"/>
                  </a:lnTo>
                  <a:lnTo>
                    <a:pt x="2250" y="4994"/>
                  </a:lnTo>
                  <a:lnTo>
                    <a:pt x="2198" y="4946"/>
                  </a:lnTo>
                  <a:lnTo>
                    <a:pt x="2154" y="4901"/>
                  </a:lnTo>
                  <a:lnTo>
                    <a:pt x="2047" y="4808"/>
                  </a:lnTo>
                  <a:lnTo>
                    <a:pt x="1939" y="4731"/>
                  </a:lnTo>
                  <a:lnTo>
                    <a:pt x="1891" y="4714"/>
                  </a:lnTo>
                  <a:lnTo>
                    <a:pt x="1846" y="4694"/>
                  </a:lnTo>
                  <a:lnTo>
                    <a:pt x="1797" y="4680"/>
                  </a:lnTo>
                  <a:lnTo>
                    <a:pt x="1745" y="4666"/>
                  </a:lnTo>
                  <a:lnTo>
                    <a:pt x="1656" y="4659"/>
                  </a:lnTo>
                  <a:lnTo>
                    <a:pt x="1555" y="4653"/>
                  </a:lnTo>
                  <a:lnTo>
                    <a:pt x="1456" y="4666"/>
                  </a:lnTo>
                  <a:lnTo>
                    <a:pt x="1355" y="4680"/>
                  </a:lnTo>
                  <a:lnTo>
                    <a:pt x="1261" y="4694"/>
                  </a:lnTo>
                  <a:lnTo>
                    <a:pt x="1162" y="4714"/>
                  </a:lnTo>
                  <a:lnTo>
                    <a:pt x="1120" y="4666"/>
                  </a:lnTo>
                  <a:lnTo>
                    <a:pt x="1068" y="4593"/>
                  </a:lnTo>
                  <a:lnTo>
                    <a:pt x="1002" y="4514"/>
                  </a:lnTo>
                  <a:lnTo>
                    <a:pt x="927" y="4420"/>
                  </a:lnTo>
                  <a:lnTo>
                    <a:pt x="847" y="4327"/>
                  </a:lnTo>
                  <a:lnTo>
                    <a:pt x="768" y="4241"/>
                  </a:lnTo>
                  <a:lnTo>
                    <a:pt x="696" y="4158"/>
                  </a:lnTo>
                  <a:lnTo>
                    <a:pt x="636" y="4100"/>
                  </a:lnTo>
                  <a:lnTo>
                    <a:pt x="630" y="4072"/>
                  </a:lnTo>
                  <a:lnTo>
                    <a:pt x="622" y="4040"/>
                  </a:lnTo>
                  <a:lnTo>
                    <a:pt x="622" y="4013"/>
                  </a:lnTo>
                  <a:lnTo>
                    <a:pt x="616" y="3985"/>
                  </a:lnTo>
                  <a:lnTo>
                    <a:pt x="609" y="3954"/>
                  </a:lnTo>
                  <a:lnTo>
                    <a:pt x="609" y="3927"/>
                  </a:lnTo>
                  <a:lnTo>
                    <a:pt x="602" y="3899"/>
                  </a:lnTo>
                  <a:lnTo>
                    <a:pt x="602" y="3864"/>
                  </a:lnTo>
                  <a:lnTo>
                    <a:pt x="602" y="3861"/>
                  </a:lnTo>
                  <a:lnTo>
                    <a:pt x="609" y="3853"/>
                  </a:lnTo>
                  <a:lnTo>
                    <a:pt x="616" y="3847"/>
                  </a:lnTo>
                  <a:lnTo>
                    <a:pt x="622" y="3840"/>
                  </a:lnTo>
                  <a:lnTo>
                    <a:pt x="636" y="3833"/>
                  </a:lnTo>
                  <a:lnTo>
                    <a:pt x="639" y="3826"/>
                  </a:lnTo>
                  <a:lnTo>
                    <a:pt x="647" y="3812"/>
                  </a:lnTo>
                  <a:lnTo>
                    <a:pt x="661" y="3806"/>
                  </a:lnTo>
                  <a:lnTo>
                    <a:pt x="661" y="3760"/>
                  </a:lnTo>
                  <a:lnTo>
                    <a:pt x="708" y="3806"/>
                  </a:lnTo>
                  <a:lnTo>
                    <a:pt x="688" y="3798"/>
                  </a:lnTo>
                  <a:lnTo>
                    <a:pt x="674" y="3798"/>
                  </a:lnTo>
                  <a:lnTo>
                    <a:pt x="661" y="3792"/>
                  </a:lnTo>
                  <a:lnTo>
                    <a:pt x="639" y="3792"/>
                  </a:lnTo>
                  <a:lnTo>
                    <a:pt x="630" y="3784"/>
                  </a:lnTo>
                  <a:lnTo>
                    <a:pt x="616" y="3784"/>
                  </a:lnTo>
                  <a:lnTo>
                    <a:pt x="602" y="3778"/>
                  </a:lnTo>
                  <a:lnTo>
                    <a:pt x="587" y="3771"/>
                  </a:lnTo>
                  <a:lnTo>
                    <a:pt x="587" y="3767"/>
                  </a:lnTo>
                  <a:lnTo>
                    <a:pt x="587" y="3754"/>
                  </a:lnTo>
                  <a:lnTo>
                    <a:pt x="587" y="3746"/>
                  </a:lnTo>
                  <a:lnTo>
                    <a:pt x="587" y="3732"/>
                  </a:lnTo>
                  <a:lnTo>
                    <a:pt x="581" y="3719"/>
                  </a:lnTo>
                  <a:lnTo>
                    <a:pt x="581" y="3712"/>
                  </a:lnTo>
                  <a:lnTo>
                    <a:pt x="581" y="3698"/>
                  </a:lnTo>
                  <a:lnTo>
                    <a:pt x="581" y="3691"/>
                  </a:lnTo>
                  <a:lnTo>
                    <a:pt x="636" y="3685"/>
                  </a:lnTo>
                  <a:lnTo>
                    <a:pt x="696" y="3671"/>
                  </a:lnTo>
                  <a:lnTo>
                    <a:pt x="747" y="3660"/>
                  </a:lnTo>
                  <a:lnTo>
                    <a:pt x="802" y="3640"/>
                  </a:lnTo>
                  <a:lnTo>
                    <a:pt x="909" y="3598"/>
                  </a:lnTo>
                  <a:lnTo>
                    <a:pt x="1010" y="3547"/>
                  </a:lnTo>
                  <a:lnTo>
                    <a:pt x="1110" y="3484"/>
                  </a:lnTo>
                  <a:lnTo>
                    <a:pt x="1203" y="3421"/>
                  </a:lnTo>
                  <a:lnTo>
                    <a:pt x="1296" y="3357"/>
                  </a:lnTo>
                  <a:lnTo>
                    <a:pt x="1382" y="3291"/>
                  </a:lnTo>
                  <a:lnTo>
                    <a:pt x="1382" y="3283"/>
                  </a:lnTo>
                  <a:lnTo>
                    <a:pt x="1456" y="3291"/>
                  </a:lnTo>
                  <a:lnTo>
                    <a:pt x="1456" y="3314"/>
                  </a:lnTo>
                  <a:lnTo>
                    <a:pt x="1442" y="3343"/>
                  </a:lnTo>
                  <a:lnTo>
                    <a:pt x="1428" y="3377"/>
                  </a:lnTo>
                  <a:lnTo>
                    <a:pt x="1407" y="3415"/>
                  </a:lnTo>
                  <a:lnTo>
                    <a:pt x="1396" y="3456"/>
                  </a:lnTo>
                  <a:lnTo>
                    <a:pt x="1376" y="3490"/>
                  </a:lnTo>
                  <a:lnTo>
                    <a:pt x="1369" y="3533"/>
                  </a:lnTo>
                  <a:lnTo>
                    <a:pt x="1362" y="3574"/>
                  </a:lnTo>
                  <a:lnTo>
                    <a:pt x="1400" y="3591"/>
                  </a:lnTo>
                  <a:lnTo>
                    <a:pt x="1442" y="3619"/>
                  </a:lnTo>
                  <a:lnTo>
                    <a:pt x="1483" y="3654"/>
                  </a:lnTo>
                  <a:lnTo>
                    <a:pt x="1521" y="3685"/>
                  </a:lnTo>
                  <a:lnTo>
                    <a:pt x="1563" y="3719"/>
                  </a:lnTo>
                  <a:lnTo>
                    <a:pt x="1594" y="3754"/>
                  </a:lnTo>
                  <a:lnTo>
                    <a:pt x="1621" y="3784"/>
                  </a:lnTo>
                  <a:lnTo>
                    <a:pt x="1649" y="3806"/>
                  </a:lnTo>
                  <a:lnTo>
                    <a:pt x="1642" y="3847"/>
                  </a:lnTo>
                  <a:lnTo>
                    <a:pt x="1635" y="3892"/>
                  </a:lnTo>
                  <a:lnTo>
                    <a:pt x="1629" y="3940"/>
                  </a:lnTo>
                  <a:lnTo>
                    <a:pt x="1621" y="3992"/>
                  </a:lnTo>
                  <a:lnTo>
                    <a:pt x="1615" y="4048"/>
                  </a:lnTo>
                  <a:lnTo>
                    <a:pt x="1607" y="4092"/>
                  </a:lnTo>
                  <a:lnTo>
                    <a:pt x="1601" y="4141"/>
                  </a:lnTo>
                  <a:lnTo>
                    <a:pt x="1594" y="4178"/>
                  </a:lnTo>
                  <a:lnTo>
                    <a:pt x="1711" y="4251"/>
                  </a:lnTo>
                  <a:lnTo>
                    <a:pt x="1846" y="4334"/>
                  </a:lnTo>
                  <a:lnTo>
                    <a:pt x="1991" y="4431"/>
                  </a:lnTo>
                  <a:lnTo>
                    <a:pt x="2154" y="4538"/>
                  </a:lnTo>
                  <a:lnTo>
                    <a:pt x="2306" y="4659"/>
                  </a:lnTo>
                  <a:lnTo>
                    <a:pt x="2465" y="4786"/>
                  </a:lnTo>
                  <a:lnTo>
                    <a:pt x="2537" y="4860"/>
                  </a:lnTo>
                  <a:lnTo>
                    <a:pt x="2613" y="4925"/>
                  </a:lnTo>
                  <a:lnTo>
                    <a:pt x="2686" y="5001"/>
                  </a:lnTo>
                  <a:lnTo>
                    <a:pt x="2751" y="5074"/>
                  </a:lnTo>
                  <a:lnTo>
                    <a:pt x="2814" y="5146"/>
                  </a:lnTo>
                  <a:lnTo>
                    <a:pt x="2872" y="5226"/>
                  </a:lnTo>
                  <a:lnTo>
                    <a:pt x="2924" y="5305"/>
                  </a:lnTo>
                  <a:lnTo>
                    <a:pt x="2972" y="5385"/>
                  </a:lnTo>
                  <a:lnTo>
                    <a:pt x="3010" y="5468"/>
                  </a:lnTo>
                  <a:lnTo>
                    <a:pt x="3045" y="5547"/>
                  </a:lnTo>
                  <a:lnTo>
                    <a:pt x="3066" y="5633"/>
                  </a:lnTo>
                  <a:lnTo>
                    <a:pt x="3079" y="5713"/>
                  </a:lnTo>
                  <a:lnTo>
                    <a:pt x="3087" y="5800"/>
                  </a:lnTo>
                  <a:lnTo>
                    <a:pt x="3087" y="5879"/>
                  </a:lnTo>
                  <a:lnTo>
                    <a:pt x="3073" y="5966"/>
                  </a:lnTo>
                  <a:lnTo>
                    <a:pt x="3045" y="6052"/>
                  </a:lnTo>
                  <a:lnTo>
                    <a:pt x="3007" y="6134"/>
                  </a:lnTo>
                  <a:lnTo>
                    <a:pt x="2958" y="6221"/>
                  </a:lnTo>
                  <a:lnTo>
                    <a:pt x="2893" y="6307"/>
                  </a:lnTo>
                  <a:lnTo>
                    <a:pt x="2820" y="6387"/>
                  </a:lnTo>
                  <a:lnTo>
                    <a:pt x="2578" y="6387"/>
                  </a:lnTo>
                  <a:lnTo>
                    <a:pt x="2572" y="6381"/>
                  </a:lnTo>
                  <a:lnTo>
                    <a:pt x="2565" y="6367"/>
                  </a:lnTo>
                  <a:lnTo>
                    <a:pt x="2558" y="6352"/>
                  </a:lnTo>
                  <a:lnTo>
                    <a:pt x="2551" y="6346"/>
                  </a:lnTo>
                  <a:lnTo>
                    <a:pt x="2551" y="6332"/>
                  </a:lnTo>
                  <a:lnTo>
                    <a:pt x="2544" y="6321"/>
                  </a:lnTo>
                  <a:lnTo>
                    <a:pt x="2537" y="6307"/>
                  </a:lnTo>
                  <a:lnTo>
                    <a:pt x="2534" y="6301"/>
                  </a:lnTo>
                  <a:close/>
                  <a:moveTo>
                    <a:pt x="1290" y="3277"/>
                  </a:moveTo>
                  <a:lnTo>
                    <a:pt x="1206" y="3328"/>
                  </a:lnTo>
                  <a:lnTo>
                    <a:pt x="1128" y="3384"/>
                  </a:lnTo>
                  <a:lnTo>
                    <a:pt x="1048" y="3421"/>
                  </a:lnTo>
                  <a:lnTo>
                    <a:pt x="961" y="3463"/>
                  </a:lnTo>
                  <a:lnTo>
                    <a:pt x="875" y="3498"/>
                  </a:lnTo>
                  <a:lnTo>
                    <a:pt x="788" y="3525"/>
                  </a:lnTo>
                  <a:lnTo>
                    <a:pt x="702" y="3547"/>
                  </a:lnTo>
                  <a:lnTo>
                    <a:pt x="609" y="3560"/>
                  </a:lnTo>
                  <a:lnTo>
                    <a:pt x="581" y="3598"/>
                  </a:lnTo>
                  <a:lnTo>
                    <a:pt x="575" y="3577"/>
                  </a:lnTo>
                  <a:lnTo>
                    <a:pt x="567" y="3553"/>
                  </a:lnTo>
                  <a:lnTo>
                    <a:pt x="546" y="3533"/>
                  </a:lnTo>
                  <a:lnTo>
                    <a:pt x="529" y="3512"/>
                  </a:lnTo>
                  <a:lnTo>
                    <a:pt x="509" y="3498"/>
                  </a:lnTo>
                  <a:lnTo>
                    <a:pt x="495" y="3484"/>
                  </a:lnTo>
                  <a:lnTo>
                    <a:pt x="474" y="3463"/>
                  </a:lnTo>
                  <a:lnTo>
                    <a:pt x="467" y="3435"/>
                  </a:lnTo>
                  <a:lnTo>
                    <a:pt x="529" y="3377"/>
                  </a:lnTo>
                  <a:lnTo>
                    <a:pt x="595" y="3322"/>
                  </a:lnTo>
                  <a:lnTo>
                    <a:pt x="661" y="3263"/>
                  </a:lnTo>
                  <a:lnTo>
                    <a:pt x="733" y="3208"/>
                  </a:lnTo>
                  <a:lnTo>
                    <a:pt x="802" y="3156"/>
                  </a:lnTo>
                  <a:lnTo>
                    <a:pt x="875" y="3104"/>
                  </a:lnTo>
                  <a:lnTo>
                    <a:pt x="941" y="3041"/>
                  </a:lnTo>
                  <a:lnTo>
                    <a:pt x="1010" y="2983"/>
                  </a:lnTo>
                  <a:lnTo>
                    <a:pt x="1002" y="3021"/>
                  </a:lnTo>
                  <a:lnTo>
                    <a:pt x="996" y="3055"/>
                  </a:lnTo>
                  <a:lnTo>
                    <a:pt x="982" y="3090"/>
                  </a:lnTo>
                  <a:lnTo>
                    <a:pt x="975" y="3121"/>
                  </a:lnTo>
                  <a:lnTo>
                    <a:pt x="961" y="3156"/>
                  </a:lnTo>
                  <a:lnTo>
                    <a:pt x="955" y="3184"/>
                  </a:lnTo>
                  <a:lnTo>
                    <a:pt x="947" y="3214"/>
                  </a:lnTo>
                  <a:lnTo>
                    <a:pt x="941" y="3242"/>
                  </a:lnTo>
                  <a:lnTo>
                    <a:pt x="1290" y="3277"/>
                  </a:lnTo>
                  <a:close/>
                  <a:moveTo>
                    <a:pt x="1041" y="2868"/>
                  </a:moveTo>
                  <a:lnTo>
                    <a:pt x="1034" y="2868"/>
                  </a:lnTo>
                  <a:lnTo>
                    <a:pt x="1002" y="2868"/>
                  </a:lnTo>
                  <a:lnTo>
                    <a:pt x="916" y="2934"/>
                  </a:lnTo>
                  <a:lnTo>
                    <a:pt x="826" y="3003"/>
                  </a:lnTo>
                  <a:lnTo>
                    <a:pt x="747" y="3076"/>
                  </a:lnTo>
                  <a:lnTo>
                    <a:pt x="661" y="3149"/>
                  </a:lnTo>
                  <a:lnTo>
                    <a:pt x="575" y="3214"/>
                  </a:lnTo>
                  <a:lnTo>
                    <a:pt x="481" y="3270"/>
                  </a:lnTo>
                  <a:lnTo>
                    <a:pt x="429" y="3297"/>
                  </a:lnTo>
                  <a:lnTo>
                    <a:pt x="380" y="3314"/>
                  </a:lnTo>
                  <a:lnTo>
                    <a:pt x="328" y="3328"/>
                  </a:lnTo>
                  <a:lnTo>
                    <a:pt x="273" y="3335"/>
                  </a:lnTo>
                  <a:lnTo>
                    <a:pt x="235" y="3300"/>
                  </a:lnTo>
                  <a:lnTo>
                    <a:pt x="187" y="3270"/>
                  </a:lnTo>
                  <a:lnTo>
                    <a:pt x="149" y="3228"/>
                  </a:lnTo>
                  <a:lnTo>
                    <a:pt x="114" y="3190"/>
                  </a:lnTo>
                  <a:lnTo>
                    <a:pt x="80" y="3142"/>
                  </a:lnTo>
                  <a:lnTo>
                    <a:pt x="49" y="3097"/>
                  </a:lnTo>
                  <a:lnTo>
                    <a:pt x="22" y="3049"/>
                  </a:lnTo>
                  <a:lnTo>
                    <a:pt x="0" y="3003"/>
                  </a:lnTo>
                  <a:lnTo>
                    <a:pt x="0" y="2862"/>
                  </a:lnTo>
                  <a:lnTo>
                    <a:pt x="34" y="2855"/>
                  </a:lnTo>
                  <a:lnTo>
                    <a:pt x="73" y="2855"/>
                  </a:lnTo>
                  <a:lnTo>
                    <a:pt x="114" y="2855"/>
                  </a:lnTo>
                  <a:lnTo>
                    <a:pt x="155" y="2855"/>
                  </a:lnTo>
                  <a:lnTo>
                    <a:pt x="194" y="2855"/>
                  </a:lnTo>
                  <a:lnTo>
                    <a:pt x="229" y="2868"/>
                  </a:lnTo>
                  <a:lnTo>
                    <a:pt x="259" y="2882"/>
                  </a:lnTo>
                  <a:lnTo>
                    <a:pt x="287" y="2903"/>
                  </a:lnTo>
                  <a:lnTo>
                    <a:pt x="301" y="2917"/>
                  </a:lnTo>
                  <a:lnTo>
                    <a:pt x="350" y="2868"/>
                  </a:lnTo>
                  <a:lnTo>
                    <a:pt x="394" y="2810"/>
                  </a:lnTo>
                  <a:lnTo>
                    <a:pt x="429" y="2747"/>
                  </a:lnTo>
                  <a:lnTo>
                    <a:pt x="454" y="2683"/>
                  </a:lnTo>
                  <a:lnTo>
                    <a:pt x="481" y="2617"/>
                  </a:lnTo>
                  <a:lnTo>
                    <a:pt x="501" y="2548"/>
                  </a:lnTo>
                  <a:lnTo>
                    <a:pt x="529" y="2482"/>
                  </a:lnTo>
                  <a:lnTo>
                    <a:pt x="553" y="2416"/>
                  </a:lnTo>
                  <a:lnTo>
                    <a:pt x="696" y="2288"/>
                  </a:lnTo>
                  <a:lnTo>
                    <a:pt x="826" y="2157"/>
                  </a:lnTo>
                  <a:lnTo>
                    <a:pt x="968" y="2015"/>
                  </a:lnTo>
                  <a:lnTo>
                    <a:pt x="1110" y="1863"/>
                  </a:lnTo>
                  <a:lnTo>
                    <a:pt x="1241" y="1707"/>
                  </a:lnTo>
                  <a:lnTo>
                    <a:pt x="1376" y="1549"/>
                  </a:lnTo>
                  <a:lnTo>
                    <a:pt x="1500" y="1382"/>
                  </a:lnTo>
                  <a:lnTo>
                    <a:pt x="1629" y="1214"/>
                  </a:lnTo>
                  <a:lnTo>
                    <a:pt x="1739" y="1048"/>
                  </a:lnTo>
                  <a:lnTo>
                    <a:pt x="1839" y="889"/>
                  </a:lnTo>
                  <a:lnTo>
                    <a:pt x="1932" y="722"/>
                  </a:lnTo>
                  <a:lnTo>
                    <a:pt x="2005" y="567"/>
                  </a:lnTo>
                  <a:lnTo>
                    <a:pt x="2070" y="415"/>
                  </a:lnTo>
                  <a:lnTo>
                    <a:pt x="2119" y="267"/>
                  </a:lnTo>
                  <a:lnTo>
                    <a:pt x="2140" y="194"/>
                  </a:lnTo>
                  <a:lnTo>
                    <a:pt x="2154" y="128"/>
                  </a:lnTo>
                  <a:lnTo>
                    <a:pt x="2157" y="66"/>
                  </a:lnTo>
                  <a:lnTo>
                    <a:pt x="2157" y="0"/>
                  </a:lnTo>
                  <a:lnTo>
                    <a:pt x="2157" y="128"/>
                  </a:lnTo>
                  <a:lnTo>
                    <a:pt x="2146" y="256"/>
                  </a:lnTo>
                  <a:lnTo>
                    <a:pt x="2133" y="388"/>
                  </a:lnTo>
                  <a:lnTo>
                    <a:pt x="2111" y="515"/>
                  </a:lnTo>
                  <a:lnTo>
                    <a:pt x="2070" y="782"/>
                  </a:lnTo>
                  <a:lnTo>
                    <a:pt x="2019" y="1048"/>
                  </a:lnTo>
                  <a:lnTo>
                    <a:pt x="1964" y="1307"/>
                  </a:lnTo>
                  <a:lnTo>
                    <a:pt x="1918" y="1563"/>
                  </a:lnTo>
                  <a:lnTo>
                    <a:pt x="1904" y="1680"/>
                  </a:lnTo>
                  <a:lnTo>
                    <a:pt x="1891" y="1801"/>
                  </a:lnTo>
                  <a:lnTo>
                    <a:pt x="1877" y="1915"/>
                  </a:lnTo>
                  <a:lnTo>
                    <a:pt x="1877" y="2022"/>
                  </a:lnTo>
                  <a:lnTo>
                    <a:pt x="1932" y="1967"/>
                  </a:lnTo>
                  <a:lnTo>
                    <a:pt x="1991" y="1908"/>
                  </a:lnTo>
                  <a:lnTo>
                    <a:pt x="2047" y="1849"/>
                  </a:lnTo>
                  <a:lnTo>
                    <a:pt x="2105" y="1787"/>
                  </a:lnTo>
                  <a:lnTo>
                    <a:pt x="2157" y="1728"/>
                  </a:lnTo>
                  <a:lnTo>
                    <a:pt x="2212" y="1670"/>
                  </a:lnTo>
                  <a:lnTo>
                    <a:pt x="2257" y="1607"/>
                  </a:lnTo>
                  <a:lnTo>
                    <a:pt x="2298" y="1555"/>
                  </a:lnTo>
                  <a:lnTo>
                    <a:pt x="2271" y="1615"/>
                  </a:lnTo>
                  <a:lnTo>
                    <a:pt x="2232" y="1680"/>
                  </a:lnTo>
                  <a:lnTo>
                    <a:pt x="2177" y="1750"/>
                  </a:lnTo>
                  <a:lnTo>
                    <a:pt x="2111" y="1822"/>
                  </a:lnTo>
                  <a:lnTo>
                    <a:pt x="2033" y="1888"/>
                  </a:lnTo>
                  <a:lnTo>
                    <a:pt x="1946" y="1963"/>
                  </a:lnTo>
                  <a:lnTo>
                    <a:pt x="1852" y="2036"/>
                  </a:lnTo>
                  <a:lnTo>
                    <a:pt x="1759" y="2102"/>
                  </a:lnTo>
                  <a:lnTo>
                    <a:pt x="1569" y="2243"/>
                  </a:lnTo>
                  <a:lnTo>
                    <a:pt x="1376" y="2375"/>
                  </a:lnTo>
                  <a:lnTo>
                    <a:pt x="1206" y="2488"/>
                  </a:lnTo>
                  <a:lnTo>
                    <a:pt x="1082" y="2589"/>
                  </a:lnTo>
                  <a:lnTo>
                    <a:pt x="1082" y="2617"/>
                  </a:lnTo>
                  <a:lnTo>
                    <a:pt x="1082" y="2648"/>
                  </a:lnTo>
                  <a:lnTo>
                    <a:pt x="1076" y="2683"/>
                  </a:lnTo>
                  <a:lnTo>
                    <a:pt x="1068" y="2724"/>
                  </a:lnTo>
                  <a:lnTo>
                    <a:pt x="1062" y="2755"/>
                  </a:lnTo>
                  <a:lnTo>
                    <a:pt x="1054" y="2796"/>
                  </a:lnTo>
                  <a:lnTo>
                    <a:pt x="1048" y="2827"/>
                  </a:lnTo>
                  <a:lnTo>
                    <a:pt x="1041" y="2868"/>
                  </a:lnTo>
                  <a:close/>
                </a:path>
              </a:pathLst>
            </a:custGeom>
            <a:solidFill>
              <a:srgbClr val="DCE1E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8299" name="Freeform 107"/>
            <p:cNvSpPr>
              <a:spLocks noEditPoints="1"/>
            </p:cNvSpPr>
            <p:nvPr/>
          </p:nvSpPr>
          <p:spPr bwMode="auto">
            <a:xfrm>
              <a:off x="3238" y="2377"/>
              <a:ext cx="132" cy="228"/>
            </a:xfrm>
            <a:custGeom>
              <a:avLst/>
              <a:gdLst/>
              <a:ahLst/>
              <a:cxnLst>
                <a:cxn ang="0">
                  <a:pos x="688" y="661"/>
                </a:cxn>
                <a:cxn ang="0">
                  <a:pos x="628" y="627"/>
                </a:cxn>
                <a:cxn ang="0">
                  <a:pos x="577" y="588"/>
                </a:cxn>
                <a:cxn ang="0">
                  <a:pos x="521" y="547"/>
                </a:cxn>
                <a:cxn ang="0">
                  <a:pos x="476" y="506"/>
                </a:cxn>
                <a:cxn ang="0">
                  <a:pos x="390" y="346"/>
                </a:cxn>
                <a:cxn ang="0">
                  <a:pos x="283" y="201"/>
                </a:cxn>
                <a:cxn ang="0">
                  <a:pos x="148" y="87"/>
                </a:cxn>
                <a:cxn ang="0">
                  <a:pos x="0" y="0"/>
                </a:cxn>
                <a:cxn ang="0">
                  <a:pos x="190" y="74"/>
                </a:cxn>
                <a:cxn ang="0">
                  <a:pos x="363" y="181"/>
                </a:cxn>
                <a:cxn ang="0">
                  <a:pos x="507" y="326"/>
                </a:cxn>
                <a:cxn ang="0">
                  <a:pos x="622" y="506"/>
                </a:cxn>
                <a:cxn ang="0">
                  <a:pos x="580" y="761"/>
                </a:cxn>
                <a:cxn ang="0">
                  <a:pos x="601" y="782"/>
                </a:cxn>
                <a:cxn ang="0">
                  <a:pos x="622" y="806"/>
                </a:cxn>
                <a:cxn ang="0">
                  <a:pos x="642" y="834"/>
                </a:cxn>
                <a:cxn ang="0">
                  <a:pos x="735" y="934"/>
                </a:cxn>
                <a:cxn ang="0">
                  <a:pos x="743" y="1048"/>
                </a:cxn>
                <a:cxn ang="0">
                  <a:pos x="763" y="1155"/>
                </a:cxn>
                <a:cxn ang="0">
                  <a:pos x="787" y="1255"/>
                </a:cxn>
                <a:cxn ang="0">
                  <a:pos x="795" y="1366"/>
                </a:cxn>
                <a:cxn ang="0">
                  <a:pos x="763" y="1287"/>
                </a:cxn>
                <a:cxn ang="0">
                  <a:pos x="735" y="1207"/>
                </a:cxn>
                <a:cxn ang="0">
                  <a:pos x="701" y="1128"/>
                </a:cxn>
                <a:cxn ang="0">
                  <a:pos x="674" y="1042"/>
                </a:cxn>
                <a:cxn ang="0">
                  <a:pos x="670" y="1007"/>
                </a:cxn>
                <a:cxn ang="0">
                  <a:pos x="663" y="968"/>
                </a:cxn>
                <a:cxn ang="0">
                  <a:pos x="649" y="934"/>
                </a:cxn>
                <a:cxn ang="0">
                  <a:pos x="628" y="899"/>
                </a:cxn>
                <a:cxn ang="0">
                  <a:pos x="614" y="861"/>
                </a:cxn>
                <a:cxn ang="0">
                  <a:pos x="601" y="827"/>
                </a:cxn>
                <a:cxn ang="0">
                  <a:pos x="587" y="786"/>
                </a:cxn>
                <a:cxn ang="0">
                  <a:pos x="577" y="748"/>
                </a:cxn>
              </a:cxnLst>
              <a:rect l="0" t="0" r="r" b="b"/>
              <a:pathLst>
                <a:path w="795" h="1366">
                  <a:moveTo>
                    <a:pt x="622" y="506"/>
                  </a:moveTo>
                  <a:lnTo>
                    <a:pt x="688" y="661"/>
                  </a:lnTo>
                  <a:lnTo>
                    <a:pt x="656" y="640"/>
                  </a:lnTo>
                  <a:lnTo>
                    <a:pt x="628" y="627"/>
                  </a:lnTo>
                  <a:lnTo>
                    <a:pt x="601" y="605"/>
                  </a:lnTo>
                  <a:lnTo>
                    <a:pt x="577" y="588"/>
                  </a:lnTo>
                  <a:lnTo>
                    <a:pt x="550" y="567"/>
                  </a:lnTo>
                  <a:lnTo>
                    <a:pt x="521" y="547"/>
                  </a:lnTo>
                  <a:lnTo>
                    <a:pt x="493" y="526"/>
                  </a:lnTo>
                  <a:lnTo>
                    <a:pt x="476" y="506"/>
                  </a:lnTo>
                  <a:lnTo>
                    <a:pt x="435" y="420"/>
                  </a:lnTo>
                  <a:lnTo>
                    <a:pt x="390" y="346"/>
                  </a:lnTo>
                  <a:lnTo>
                    <a:pt x="335" y="274"/>
                  </a:lnTo>
                  <a:lnTo>
                    <a:pt x="283" y="201"/>
                  </a:lnTo>
                  <a:lnTo>
                    <a:pt x="214" y="139"/>
                  </a:lnTo>
                  <a:lnTo>
                    <a:pt x="148" y="87"/>
                  </a:lnTo>
                  <a:lnTo>
                    <a:pt x="75" y="39"/>
                  </a:lnTo>
                  <a:lnTo>
                    <a:pt x="0" y="0"/>
                  </a:lnTo>
                  <a:lnTo>
                    <a:pt x="96" y="32"/>
                  </a:lnTo>
                  <a:lnTo>
                    <a:pt x="190" y="74"/>
                  </a:lnTo>
                  <a:lnTo>
                    <a:pt x="276" y="121"/>
                  </a:lnTo>
                  <a:lnTo>
                    <a:pt x="363" y="181"/>
                  </a:lnTo>
                  <a:lnTo>
                    <a:pt x="441" y="247"/>
                  </a:lnTo>
                  <a:lnTo>
                    <a:pt x="507" y="326"/>
                  </a:lnTo>
                  <a:lnTo>
                    <a:pt x="570" y="412"/>
                  </a:lnTo>
                  <a:lnTo>
                    <a:pt x="622" y="506"/>
                  </a:lnTo>
                  <a:close/>
                  <a:moveTo>
                    <a:pt x="577" y="748"/>
                  </a:moveTo>
                  <a:lnTo>
                    <a:pt x="580" y="761"/>
                  </a:lnTo>
                  <a:lnTo>
                    <a:pt x="594" y="775"/>
                  </a:lnTo>
                  <a:lnTo>
                    <a:pt x="601" y="782"/>
                  </a:lnTo>
                  <a:lnTo>
                    <a:pt x="614" y="792"/>
                  </a:lnTo>
                  <a:lnTo>
                    <a:pt x="622" y="806"/>
                  </a:lnTo>
                  <a:lnTo>
                    <a:pt x="628" y="820"/>
                  </a:lnTo>
                  <a:lnTo>
                    <a:pt x="642" y="834"/>
                  </a:lnTo>
                  <a:lnTo>
                    <a:pt x="649" y="847"/>
                  </a:lnTo>
                  <a:lnTo>
                    <a:pt x="735" y="934"/>
                  </a:lnTo>
                  <a:lnTo>
                    <a:pt x="735" y="993"/>
                  </a:lnTo>
                  <a:lnTo>
                    <a:pt x="743" y="1048"/>
                  </a:lnTo>
                  <a:lnTo>
                    <a:pt x="749" y="1100"/>
                  </a:lnTo>
                  <a:lnTo>
                    <a:pt x="763" y="1155"/>
                  </a:lnTo>
                  <a:lnTo>
                    <a:pt x="774" y="1200"/>
                  </a:lnTo>
                  <a:lnTo>
                    <a:pt x="787" y="1255"/>
                  </a:lnTo>
                  <a:lnTo>
                    <a:pt x="795" y="1307"/>
                  </a:lnTo>
                  <a:lnTo>
                    <a:pt x="795" y="1366"/>
                  </a:lnTo>
                  <a:lnTo>
                    <a:pt x="774" y="1328"/>
                  </a:lnTo>
                  <a:lnTo>
                    <a:pt x="763" y="1287"/>
                  </a:lnTo>
                  <a:lnTo>
                    <a:pt x="749" y="1249"/>
                  </a:lnTo>
                  <a:lnTo>
                    <a:pt x="735" y="1207"/>
                  </a:lnTo>
                  <a:lnTo>
                    <a:pt x="715" y="1166"/>
                  </a:lnTo>
                  <a:lnTo>
                    <a:pt x="701" y="1128"/>
                  </a:lnTo>
                  <a:lnTo>
                    <a:pt x="688" y="1086"/>
                  </a:lnTo>
                  <a:lnTo>
                    <a:pt x="674" y="1042"/>
                  </a:lnTo>
                  <a:lnTo>
                    <a:pt x="674" y="1020"/>
                  </a:lnTo>
                  <a:lnTo>
                    <a:pt x="670" y="1007"/>
                  </a:lnTo>
                  <a:lnTo>
                    <a:pt x="663" y="985"/>
                  </a:lnTo>
                  <a:lnTo>
                    <a:pt x="663" y="968"/>
                  </a:lnTo>
                  <a:lnTo>
                    <a:pt x="656" y="955"/>
                  </a:lnTo>
                  <a:lnTo>
                    <a:pt x="649" y="934"/>
                  </a:lnTo>
                  <a:lnTo>
                    <a:pt x="636" y="921"/>
                  </a:lnTo>
                  <a:lnTo>
                    <a:pt x="628" y="899"/>
                  </a:lnTo>
                  <a:lnTo>
                    <a:pt x="622" y="879"/>
                  </a:lnTo>
                  <a:lnTo>
                    <a:pt x="614" y="861"/>
                  </a:lnTo>
                  <a:lnTo>
                    <a:pt x="608" y="841"/>
                  </a:lnTo>
                  <a:lnTo>
                    <a:pt x="601" y="827"/>
                  </a:lnTo>
                  <a:lnTo>
                    <a:pt x="594" y="806"/>
                  </a:lnTo>
                  <a:lnTo>
                    <a:pt x="587" y="786"/>
                  </a:lnTo>
                  <a:lnTo>
                    <a:pt x="580" y="768"/>
                  </a:lnTo>
                  <a:lnTo>
                    <a:pt x="577" y="748"/>
                  </a:lnTo>
                  <a:close/>
                </a:path>
              </a:pathLst>
            </a:custGeom>
            <a:solidFill>
              <a:srgbClr val="E5B27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8300" name="Freeform 108"/>
            <p:cNvSpPr>
              <a:spLocks/>
            </p:cNvSpPr>
            <p:nvPr/>
          </p:nvSpPr>
          <p:spPr bwMode="auto">
            <a:xfrm>
              <a:off x="3545" y="2128"/>
              <a:ext cx="808" cy="1135"/>
            </a:xfrm>
            <a:custGeom>
              <a:avLst/>
              <a:gdLst/>
              <a:ahLst/>
              <a:cxnLst>
                <a:cxn ang="0">
                  <a:pos x="336" y="3283"/>
                </a:cxn>
                <a:cxn ang="0">
                  <a:pos x="734" y="3497"/>
                </a:cxn>
                <a:cxn ang="0">
                  <a:pos x="933" y="3870"/>
                </a:cxn>
                <a:cxn ang="0">
                  <a:pos x="875" y="4208"/>
                </a:cxn>
                <a:cxn ang="0">
                  <a:pos x="730" y="4697"/>
                </a:cxn>
                <a:cxn ang="0">
                  <a:pos x="834" y="5491"/>
                </a:cxn>
                <a:cxn ang="0">
                  <a:pos x="795" y="6023"/>
                </a:cxn>
                <a:cxn ang="0">
                  <a:pos x="730" y="6258"/>
                </a:cxn>
                <a:cxn ang="0">
                  <a:pos x="916" y="6638"/>
                </a:cxn>
                <a:cxn ang="0">
                  <a:pos x="1068" y="6742"/>
                </a:cxn>
                <a:cxn ang="0">
                  <a:pos x="1283" y="6811"/>
                </a:cxn>
                <a:cxn ang="0">
                  <a:pos x="1175" y="5250"/>
                </a:cxn>
                <a:cxn ang="0">
                  <a:pos x="962" y="3176"/>
                </a:cxn>
                <a:cxn ang="0">
                  <a:pos x="1262" y="2488"/>
                </a:cxn>
                <a:cxn ang="0">
                  <a:pos x="1400" y="2443"/>
                </a:cxn>
                <a:cxn ang="0">
                  <a:pos x="1636" y="2480"/>
                </a:cxn>
                <a:cxn ang="0">
                  <a:pos x="1888" y="2581"/>
                </a:cxn>
                <a:cxn ang="0">
                  <a:pos x="1995" y="2374"/>
                </a:cxn>
                <a:cxn ang="0">
                  <a:pos x="2330" y="2187"/>
                </a:cxn>
                <a:cxn ang="0">
                  <a:pos x="2624" y="2370"/>
                </a:cxn>
                <a:cxn ang="0">
                  <a:pos x="2690" y="2768"/>
                </a:cxn>
                <a:cxn ang="0">
                  <a:pos x="2825" y="2149"/>
                </a:cxn>
                <a:cxn ang="0">
                  <a:pos x="2935" y="1900"/>
                </a:cxn>
                <a:cxn ang="0">
                  <a:pos x="3136" y="2243"/>
                </a:cxn>
                <a:cxn ang="0">
                  <a:pos x="3184" y="1990"/>
                </a:cxn>
                <a:cxn ang="0">
                  <a:pos x="3409" y="1454"/>
                </a:cxn>
                <a:cxn ang="0">
                  <a:pos x="3889" y="908"/>
                </a:cxn>
                <a:cxn ang="0">
                  <a:pos x="4110" y="680"/>
                </a:cxn>
                <a:cxn ang="0">
                  <a:pos x="4283" y="608"/>
                </a:cxn>
                <a:cxn ang="0">
                  <a:pos x="4504" y="688"/>
                </a:cxn>
                <a:cxn ang="0">
                  <a:pos x="4757" y="960"/>
                </a:cxn>
                <a:cxn ang="0">
                  <a:pos x="4850" y="715"/>
                </a:cxn>
                <a:cxn ang="0">
                  <a:pos x="4770" y="286"/>
                </a:cxn>
                <a:cxn ang="0">
                  <a:pos x="4597" y="44"/>
                </a:cxn>
                <a:cxn ang="0">
                  <a:pos x="4511" y="6"/>
                </a:cxn>
                <a:cxn ang="0">
                  <a:pos x="4369" y="31"/>
                </a:cxn>
                <a:cxn ang="0">
                  <a:pos x="4239" y="93"/>
                </a:cxn>
                <a:cxn ang="0">
                  <a:pos x="4210" y="187"/>
                </a:cxn>
                <a:cxn ang="0">
                  <a:pos x="4138" y="276"/>
                </a:cxn>
                <a:cxn ang="0">
                  <a:pos x="3937" y="501"/>
                </a:cxn>
                <a:cxn ang="0">
                  <a:pos x="3789" y="836"/>
                </a:cxn>
                <a:cxn ang="0">
                  <a:pos x="3350" y="1503"/>
                </a:cxn>
                <a:cxn ang="0">
                  <a:pos x="2883" y="1956"/>
                </a:cxn>
                <a:cxn ang="0">
                  <a:pos x="2575" y="1720"/>
                </a:cxn>
                <a:cxn ang="0">
                  <a:pos x="2064" y="1555"/>
                </a:cxn>
                <a:cxn ang="0">
                  <a:pos x="1556" y="1662"/>
                </a:cxn>
                <a:cxn ang="0">
                  <a:pos x="1283" y="1828"/>
                </a:cxn>
                <a:cxn ang="0">
                  <a:pos x="1356" y="2183"/>
                </a:cxn>
                <a:cxn ang="0">
                  <a:pos x="1214" y="2422"/>
                </a:cxn>
                <a:cxn ang="0">
                  <a:pos x="861" y="2661"/>
                </a:cxn>
                <a:cxn ang="0">
                  <a:pos x="101" y="3047"/>
                </a:cxn>
                <a:cxn ang="0">
                  <a:pos x="0" y="3211"/>
                </a:cxn>
              </a:cxnLst>
              <a:rect l="0" t="0" r="r" b="b"/>
              <a:pathLst>
                <a:path w="4850" h="6811">
                  <a:moveTo>
                    <a:pt x="8" y="3234"/>
                  </a:moveTo>
                  <a:lnTo>
                    <a:pt x="87" y="3241"/>
                  </a:lnTo>
                  <a:lnTo>
                    <a:pt x="167" y="3255"/>
                  </a:lnTo>
                  <a:lnTo>
                    <a:pt x="250" y="3269"/>
                  </a:lnTo>
                  <a:lnTo>
                    <a:pt x="336" y="3283"/>
                  </a:lnTo>
                  <a:lnTo>
                    <a:pt x="415" y="3303"/>
                  </a:lnTo>
                  <a:lnTo>
                    <a:pt x="495" y="3317"/>
                  </a:lnTo>
                  <a:lnTo>
                    <a:pt x="561" y="3327"/>
                  </a:lnTo>
                  <a:lnTo>
                    <a:pt x="622" y="3335"/>
                  </a:lnTo>
                  <a:lnTo>
                    <a:pt x="734" y="3497"/>
                  </a:lnTo>
                  <a:lnTo>
                    <a:pt x="827" y="3628"/>
                  </a:lnTo>
                  <a:lnTo>
                    <a:pt x="861" y="3690"/>
                  </a:lnTo>
                  <a:lnTo>
                    <a:pt x="896" y="3749"/>
                  </a:lnTo>
                  <a:lnTo>
                    <a:pt x="916" y="3808"/>
                  </a:lnTo>
                  <a:lnTo>
                    <a:pt x="933" y="3870"/>
                  </a:lnTo>
                  <a:lnTo>
                    <a:pt x="941" y="3929"/>
                  </a:lnTo>
                  <a:lnTo>
                    <a:pt x="933" y="3988"/>
                  </a:lnTo>
                  <a:lnTo>
                    <a:pt x="927" y="4057"/>
                  </a:lnTo>
                  <a:lnTo>
                    <a:pt x="910" y="4130"/>
                  </a:lnTo>
                  <a:lnTo>
                    <a:pt x="875" y="4208"/>
                  </a:lnTo>
                  <a:lnTo>
                    <a:pt x="834" y="4302"/>
                  </a:lnTo>
                  <a:lnTo>
                    <a:pt x="782" y="4395"/>
                  </a:lnTo>
                  <a:lnTo>
                    <a:pt x="716" y="4510"/>
                  </a:lnTo>
                  <a:lnTo>
                    <a:pt x="723" y="4596"/>
                  </a:lnTo>
                  <a:lnTo>
                    <a:pt x="730" y="4697"/>
                  </a:lnTo>
                  <a:lnTo>
                    <a:pt x="740" y="4804"/>
                  </a:lnTo>
                  <a:lnTo>
                    <a:pt x="754" y="4910"/>
                  </a:lnTo>
                  <a:lnTo>
                    <a:pt x="789" y="5135"/>
                  </a:lnTo>
                  <a:lnTo>
                    <a:pt x="823" y="5371"/>
                  </a:lnTo>
                  <a:lnTo>
                    <a:pt x="834" y="5491"/>
                  </a:lnTo>
                  <a:lnTo>
                    <a:pt x="841" y="5602"/>
                  </a:lnTo>
                  <a:lnTo>
                    <a:pt x="841" y="5716"/>
                  </a:lnTo>
                  <a:lnTo>
                    <a:pt x="834" y="5823"/>
                  </a:lnTo>
                  <a:lnTo>
                    <a:pt x="823" y="5923"/>
                  </a:lnTo>
                  <a:lnTo>
                    <a:pt x="795" y="6023"/>
                  </a:lnTo>
                  <a:lnTo>
                    <a:pt x="782" y="6071"/>
                  </a:lnTo>
                  <a:lnTo>
                    <a:pt x="761" y="6117"/>
                  </a:lnTo>
                  <a:lnTo>
                    <a:pt x="740" y="6158"/>
                  </a:lnTo>
                  <a:lnTo>
                    <a:pt x="716" y="6196"/>
                  </a:lnTo>
                  <a:lnTo>
                    <a:pt x="730" y="6258"/>
                  </a:lnTo>
                  <a:lnTo>
                    <a:pt x="754" y="6331"/>
                  </a:lnTo>
                  <a:lnTo>
                    <a:pt x="789" y="6411"/>
                  </a:lnTo>
                  <a:lnTo>
                    <a:pt x="834" y="6489"/>
                  </a:lnTo>
                  <a:lnTo>
                    <a:pt x="875" y="6569"/>
                  </a:lnTo>
                  <a:lnTo>
                    <a:pt x="916" y="6638"/>
                  </a:lnTo>
                  <a:lnTo>
                    <a:pt x="941" y="6684"/>
                  </a:lnTo>
                  <a:lnTo>
                    <a:pt x="948" y="6718"/>
                  </a:lnTo>
                  <a:lnTo>
                    <a:pt x="990" y="6718"/>
                  </a:lnTo>
                  <a:lnTo>
                    <a:pt x="1027" y="6731"/>
                  </a:lnTo>
                  <a:lnTo>
                    <a:pt x="1068" y="6742"/>
                  </a:lnTo>
                  <a:lnTo>
                    <a:pt x="1114" y="6763"/>
                  </a:lnTo>
                  <a:lnTo>
                    <a:pt x="1155" y="6777"/>
                  </a:lnTo>
                  <a:lnTo>
                    <a:pt x="1203" y="6797"/>
                  </a:lnTo>
                  <a:lnTo>
                    <a:pt x="1241" y="6805"/>
                  </a:lnTo>
                  <a:lnTo>
                    <a:pt x="1283" y="6811"/>
                  </a:lnTo>
                  <a:lnTo>
                    <a:pt x="1276" y="6552"/>
                  </a:lnTo>
                  <a:lnTo>
                    <a:pt x="1262" y="6296"/>
                  </a:lnTo>
                  <a:lnTo>
                    <a:pt x="1249" y="6037"/>
                  </a:lnTo>
                  <a:lnTo>
                    <a:pt x="1227" y="5778"/>
                  </a:lnTo>
                  <a:lnTo>
                    <a:pt x="1175" y="5250"/>
                  </a:lnTo>
                  <a:lnTo>
                    <a:pt x="1114" y="4724"/>
                  </a:lnTo>
                  <a:lnTo>
                    <a:pt x="1054" y="4202"/>
                  </a:lnTo>
                  <a:lnTo>
                    <a:pt x="1003" y="3684"/>
                  </a:lnTo>
                  <a:lnTo>
                    <a:pt x="982" y="3428"/>
                  </a:lnTo>
                  <a:lnTo>
                    <a:pt x="962" y="3176"/>
                  </a:lnTo>
                  <a:lnTo>
                    <a:pt x="955" y="2923"/>
                  </a:lnTo>
                  <a:lnTo>
                    <a:pt x="948" y="2675"/>
                  </a:lnTo>
                  <a:lnTo>
                    <a:pt x="1134" y="2581"/>
                  </a:lnTo>
                  <a:lnTo>
                    <a:pt x="1249" y="2494"/>
                  </a:lnTo>
                  <a:lnTo>
                    <a:pt x="1262" y="2488"/>
                  </a:lnTo>
                  <a:lnTo>
                    <a:pt x="1283" y="2474"/>
                  </a:lnTo>
                  <a:lnTo>
                    <a:pt x="1307" y="2471"/>
                  </a:lnTo>
                  <a:lnTo>
                    <a:pt x="1335" y="2457"/>
                  </a:lnTo>
                  <a:lnTo>
                    <a:pt x="1370" y="2450"/>
                  </a:lnTo>
                  <a:lnTo>
                    <a:pt x="1400" y="2443"/>
                  </a:lnTo>
                  <a:lnTo>
                    <a:pt x="1435" y="2436"/>
                  </a:lnTo>
                  <a:lnTo>
                    <a:pt x="1469" y="2443"/>
                  </a:lnTo>
                  <a:lnTo>
                    <a:pt x="1521" y="2450"/>
                  </a:lnTo>
                  <a:lnTo>
                    <a:pt x="1584" y="2463"/>
                  </a:lnTo>
                  <a:lnTo>
                    <a:pt x="1636" y="2480"/>
                  </a:lnTo>
                  <a:lnTo>
                    <a:pt x="1694" y="2509"/>
                  </a:lnTo>
                  <a:lnTo>
                    <a:pt x="1750" y="2537"/>
                  </a:lnTo>
                  <a:lnTo>
                    <a:pt x="1802" y="2557"/>
                  </a:lnTo>
                  <a:lnTo>
                    <a:pt x="1849" y="2574"/>
                  </a:lnTo>
                  <a:lnTo>
                    <a:pt x="1888" y="2581"/>
                  </a:lnTo>
                  <a:lnTo>
                    <a:pt x="1895" y="2537"/>
                  </a:lnTo>
                  <a:lnTo>
                    <a:pt x="1909" y="2494"/>
                  </a:lnTo>
                  <a:lnTo>
                    <a:pt x="1929" y="2457"/>
                  </a:lnTo>
                  <a:lnTo>
                    <a:pt x="1964" y="2416"/>
                  </a:lnTo>
                  <a:lnTo>
                    <a:pt x="1995" y="2374"/>
                  </a:lnTo>
                  <a:lnTo>
                    <a:pt x="2036" y="2342"/>
                  </a:lnTo>
                  <a:lnTo>
                    <a:pt x="2074" y="2308"/>
                  </a:lnTo>
                  <a:lnTo>
                    <a:pt x="2123" y="2281"/>
                  </a:lnTo>
                  <a:lnTo>
                    <a:pt x="2223" y="2229"/>
                  </a:lnTo>
                  <a:lnTo>
                    <a:pt x="2330" y="2187"/>
                  </a:lnTo>
                  <a:lnTo>
                    <a:pt x="2424" y="2169"/>
                  </a:lnTo>
                  <a:lnTo>
                    <a:pt x="2503" y="2156"/>
                  </a:lnTo>
                  <a:lnTo>
                    <a:pt x="2548" y="2229"/>
                  </a:lnTo>
                  <a:lnTo>
                    <a:pt x="2589" y="2301"/>
                  </a:lnTo>
                  <a:lnTo>
                    <a:pt x="2624" y="2370"/>
                  </a:lnTo>
                  <a:lnTo>
                    <a:pt x="2649" y="2450"/>
                  </a:lnTo>
                  <a:lnTo>
                    <a:pt x="2669" y="2523"/>
                  </a:lnTo>
                  <a:lnTo>
                    <a:pt x="2683" y="2601"/>
                  </a:lnTo>
                  <a:lnTo>
                    <a:pt x="2690" y="2681"/>
                  </a:lnTo>
                  <a:lnTo>
                    <a:pt x="2690" y="2768"/>
                  </a:lnTo>
                  <a:lnTo>
                    <a:pt x="2724" y="2681"/>
                  </a:lnTo>
                  <a:lnTo>
                    <a:pt x="2748" y="2567"/>
                  </a:lnTo>
                  <a:lnTo>
                    <a:pt x="2776" y="2436"/>
                  </a:lnTo>
                  <a:lnTo>
                    <a:pt x="2804" y="2295"/>
                  </a:lnTo>
                  <a:lnTo>
                    <a:pt x="2825" y="2149"/>
                  </a:lnTo>
                  <a:lnTo>
                    <a:pt x="2842" y="2007"/>
                  </a:lnTo>
                  <a:lnTo>
                    <a:pt x="2856" y="1883"/>
                  </a:lnTo>
                  <a:lnTo>
                    <a:pt x="2877" y="1783"/>
                  </a:lnTo>
                  <a:lnTo>
                    <a:pt x="2904" y="1841"/>
                  </a:lnTo>
                  <a:lnTo>
                    <a:pt x="2935" y="1900"/>
                  </a:lnTo>
                  <a:lnTo>
                    <a:pt x="2977" y="1970"/>
                  </a:lnTo>
                  <a:lnTo>
                    <a:pt x="3015" y="2042"/>
                  </a:lnTo>
                  <a:lnTo>
                    <a:pt x="3063" y="2108"/>
                  </a:lnTo>
                  <a:lnTo>
                    <a:pt x="3104" y="2177"/>
                  </a:lnTo>
                  <a:lnTo>
                    <a:pt x="3136" y="2243"/>
                  </a:lnTo>
                  <a:lnTo>
                    <a:pt x="3156" y="2301"/>
                  </a:lnTo>
                  <a:lnTo>
                    <a:pt x="3163" y="2215"/>
                  </a:lnTo>
                  <a:lnTo>
                    <a:pt x="3163" y="2135"/>
                  </a:lnTo>
                  <a:lnTo>
                    <a:pt x="3177" y="2056"/>
                  </a:lnTo>
                  <a:lnTo>
                    <a:pt x="3184" y="1990"/>
                  </a:lnTo>
                  <a:lnTo>
                    <a:pt x="3208" y="1855"/>
                  </a:lnTo>
                  <a:lnTo>
                    <a:pt x="3249" y="1742"/>
                  </a:lnTo>
                  <a:lnTo>
                    <a:pt x="3298" y="1634"/>
                  </a:lnTo>
                  <a:lnTo>
                    <a:pt x="3350" y="1541"/>
                  </a:lnTo>
                  <a:lnTo>
                    <a:pt x="3409" y="1454"/>
                  </a:lnTo>
                  <a:lnTo>
                    <a:pt x="3478" y="1375"/>
                  </a:lnTo>
                  <a:lnTo>
                    <a:pt x="3616" y="1230"/>
                  </a:lnTo>
                  <a:lnTo>
                    <a:pt x="3758" y="1074"/>
                  </a:lnTo>
                  <a:lnTo>
                    <a:pt x="3824" y="994"/>
                  </a:lnTo>
                  <a:lnTo>
                    <a:pt x="3889" y="908"/>
                  </a:lnTo>
                  <a:lnTo>
                    <a:pt x="3951" y="809"/>
                  </a:lnTo>
                  <a:lnTo>
                    <a:pt x="4003" y="701"/>
                  </a:lnTo>
                  <a:lnTo>
                    <a:pt x="4044" y="701"/>
                  </a:lnTo>
                  <a:lnTo>
                    <a:pt x="4075" y="694"/>
                  </a:lnTo>
                  <a:lnTo>
                    <a:pt x="4110" y="680"/>
                  </a:lnTo>
                  <a:lnTo>
                    <a:pt x="4145" y="674"/>
                  </a:lnTo>
                  <a:lnTo>
                    <a:pt x="4182" y="656"/>
                  </a:lnTo>
                  <a:lnTo>
                    <a:pt x="4217" y="642"/>
                  </a:lnTo>
                  <a:lnTo>
                    <a:pt x="4248" y="628"/>
                  </a:lnTo>
                  <a:lnTo>
                    <a:pt x="4283" y="608"/>
                  </a:lnTo>
                  <a:lnTo>
                    <a:pt x="4331" y="608"/>
                  </a:lnTo>
                  <a:lnTo>
                    <a:pt x="4377" y="622"/>
                  </a:lnTo>
                  <a:lnTo>
                    <a:pt x="4418" y="642"/>
                  </a:lnTo>
                  <a:lnTo>
                    <a:pt x="4463" y="663"/>
                  </a:lnTo>
                  <a:lnTo>
                    <a:pt x="4504" y="688"/>
                  </a:lnTo>
                  <a:lnTo>
                    <a:pt x="4542" y="722"/>
                  </a:lnTo>
                  <a:lnTo>
                    <a:pt x="4584" y="757"/>
                  </a:lnTo>
                  <a:lnTo>
                    <a:pt x="4625" y="795"/>
                  </a:lnTo>
                  <a:lnTo>
                    <a:pt x="4691" y="873"/>
                  </a:lnTo>
                  <a:lnTo>
                    <a:pt x="4757" y="960"/>
                  </a:lnTo>
                  <a:lnTo>
                    <a:pt x="4812" y="1046"/>
                  </a:lnTo>
                  <a:lnTo>
                    <a:pt x="4850" y="1123"/>
                  </a:lnTo>
                  <a:lnTo>
                    <a:pt x="4850" y="994"/>
                  </a:lnTo>
                  <a:lnTo>
                    <a:pt x="4850" y="856"/>
                  </a:lnTo>
                  <a:lnTo>
                    <a:pt x="4850" y="715"/>
                  </a:lnTo>
                  <a:lnTo>
                    <a:pt x="4836" y="570"/>
                  </a:lnTo>
                  <a:lnTo>
                    <a:pt x="4829" y="493"/>
                  </a:lnTo>
                  <a:lnTo>
                    <a:pt x="4819" y="421"/>
                  </a:lnTo>
                  <a:lnTo>
                    <a:pt x="4798" y="355"/>
                  </a:lnTo>
                  <a:lnTo>
                    <a:pt x="4770" y="286"/>
                  </a:lnTo>
                  <a:lnTo>
                    <a:pt x="4743" y="221"/>
                  </a:lnTo>
                  <a:lnTo>
                    <a:pt x="4705" y="158"/>
                  </a:lnTo>
                  <a:lnTo>
                    <a:pt x="4663" y="103"/>
                  </a:lnTo>
                  <a:lnTo>
                    <a:pt x="4619" y="44"/>
                  </a:lnTo>
                  <a:lnTo>
                    <a:pt x="4597" y="44"/>
                  </a:lnTo>
                  <a:lnTo>
                    <a:pt x="4584" y="37"/>
                  </a:lnTo>
                  <a:lnTo>
                    <a:pt x="4563" y="31"/>
                  </a:lnTo>
                  <a:lnTo>
                    <a:pt x="4542" y="23"/>
                  </a:lnTo>
                  <a:lnTo>
                    <a:pt x="4532" y="17"/>
                  </a:lnTo>
                  <a:lnTo>
                    <a:pt x="4511" y="6"/>
                  </a:lnTo>
                  <a:lnTo>
                    <a:pt x="4490" y="6"/>
                  </a:lnTo>
                  <a:lnTo>
                    <a:pt x="4476" y="0"/>
                  </a:lnTo>
                  <a:lnTo>
                    <a:pt x="4438" y="6"/>
                  </a:lnTo>
                  <a:lnTo>
                    <a:pt x="4404" y="17"/>
                  </a:lnTo>
                  <a:lnTo>
                    <a:pt x="4369" y="31"/>
                  </a:lnTo>
                  <a:lnTo>
                    <a:pt x="4338" y="44"/>
                  </a:lnTo>
                  <a:lnTo>
                    <a:pt x="4311" y="66"/>
                  </a:lnTo>
                  <a:lnTo>
                    <a:pt x="4283" y="79"/>
                  </a:lnTo>
                  <a:lnTo>
                    <a:pt x="4256" y="93"/>
                  </a:lnTo>
                  <a:lnTo>
                    <a:pt x="4239" y="93"/>
                  </a:lnTo>
                  <a:lnTo>
                    <a:pt x="4239" y="110"/>
                  </a:lnTo>
                  <a:lnTo>
                    <a:pt x="4231" y="130"/>
                  </a:lnTo>
                  <a:lnTo>
                    <a:pt x="4224" y="144"/>
                  </a:lnTo>
                  <a:lnTo>
                    <a:pt x="4217" y="165"/>
                  </a:lnTo>
                  <a:lnTo>
                    <a:pt x="4210" y="187"/>
                  </a:lnTo>
                  <a:lnTo>
                    <a:pt x="4196" y="193"/>
                  </a:lnTo>
                  <a:lnTo>
                    <a:pt x="4196" y="214"/>
                  </a:lnTo>
                  <a:lnTo>
                    <a:pt x="4190" y="234"/>
                  </a:lnTo>
                  <a:lnTo>
                    <a:pt x="4169" y="242"/>
                  </a:lnTo>
                  <a:lnTo>
                    <a:pt x="4138" y="276"/>
                  </a:lnTo>
                  <a:lnTo>
                    <a:pt x="4096" y="320"/>
                  </a:lnTo>
                  <a:lnTo>
                    <a:pt x="4052" y="377"/>
                  </a:lnTo>
                  <a:lnTo>
                    <a:pt x="4010" y="421"/>
                  </a:lnTo>
                  <a:lnTo>
                    <a:pt x="3969" y="469"/>
                  </a:lnTo>
                  <a:lnTo>
                    <a:pt x="3937" y="501"/>
                  </a:lnTo>
                  <a:lnTo>
                    <a:pt x="3910" y="515"/>
                  </a:lnTo>
                  <a:lnTo>
                    <a:pt x="3903" y="573"/>
                  </a:lnTo>
                  <a:lnTo>
                    <a:pt x="3876" y="649"/>
                  </a:lnTo>
                  <a:lnTo>
                    <a:pt x="3844" y="735"/>
                  </a:lnTo>
                  <a:lnTo>
                    <a:pt x="3789" y="836"/>
                  </a:lnTo>
                  <a:lnTo>
                    <a:pt x="3730" y="943"/>
                  </a:lnTo>
                  <a:lnTo>
                    <a:pt x="3664" y="1046"/>
                  </a:lnTo>
                  <a:lnTo>
                    <a:pt x="3588" y="1161"/>
                  </a:lnTo>
                  <a:lnTo>
                    <a:pt x="3508" y="1275"/>
                  </a:lnTo>
                  <a:lnTo>
                    <a:pt x="3350" y="1503"/>
                  </a:lnTo>
                  <a:lnTo>
                    <a:pt x="3197" y="1703"/>
                  </a:lnTo>
                  <a:lnTo>
                    <a:pt x="3063" y="1863"/>
                  </a:lnTo>
                  <a:lnTo>
                    <a:pt x="2969" y="1970"/>
                  </a:lnTo>
                  <a:lnTo>
                    <a:pt x="2928" y="1970"/>
                  </a:lnTo>
                  <a:lnTo>
                    <a:pt x="2883" y="1956"/>
                  </a:lnTo>
                  <a:lnTo>
                    <a:pt x="2842" y="1942"/>
                  </a:lnTo>
                  <a:lnTo>
                    <a:pt x="2804" y="1915"/>
                  </a:lnTo>
                  <a:lnTo>
                    <a:pt x="2724" y="1863"/>
                  </a:lnTo>
                  <a:lnTo>
                    <a:pt x="2649" y="1797"/>
                  </a:lnTo>
                  <a:lnTo>
                    <a:pt x="2575" y="1720"/>
                  </a:lnTo>
                  <a:lnTo>
                    <a:pt x="2503" y="1655"/>
                  </a:lnTo>
                  <a:lnTo>
                    <a:pt x="2430" y="1596"/>
                  </a:lnTo>
                  <a:lnTo>
                    <a:pt x="2361" y="1547"/>
                  </a:lnTo>
                  <a:lnTo>
                    <a:pt x="2217" y="1547"/>
                  </a:lnTo>
                  <a:lnTo>
                    <a:pt x="2064" y="1555"/>
                  </a:lnTo>
                  <a:lnTo>
                    <a:pt x="1915" y="1575"/>
                  </a:lnTo>
                  <a:lnTo>
                    <a:pt x="1771" y="1603"/>
                  </a:lnTo>
                  <a:lnTo>
                    <a:pt x="1694" y="1616"/>
                  </a:lnTo>
                  <a:lnTo>
                    <a:pt x="1621" y="1634"/>
                  </a:lnTo>
                  <a:lnTo>
                    <a:pt x="1556" y="1662"/>
                  </a:lnTo>
                  <a:lnTo>
                    <a:pt x="1494" y="1690"/>
                  </a:lnTo>
                  <a:lnTo>
                    <a:pt x="1435" y="1714"/>
                  </a:lnTo>
                  <a:lnTo>
                    <a:pt x="1376" y="1748"/>
                  </a:lnTo>
                  <a:lnTo>
                    <a:pt x="1328" y="1789"/>
                  </a:lnTo>
                  <a:lnTo>
                    <a:pt x="1283" y="1828"/>
                  </a:lnTo>
                  <a:lnTo>
                    <a:pt x="1283" y="2014"/>
                  </a:lnTo>
                  <a:lnTo>
                    <a:pt x="1328" y="2014"/>
                  </a:lnTo>
                  <a:lnTo>
                    <a:pt x="1348" y="2077"/>
                  </a:lnTo>
                  <a:lnTo>
                    <a:pt x="1356" y="2128"/>
                  </a:lnTo>
                  <a:lnTo>
                    <a:pt x="1356" y="2183"/>
                  </a:lnTo>
                  <a:lnTo>
                    <a:pt x="1342" y="2235"/>
                  </a:lnTo>
                  <a:lnTo>
                    <a:pt x="1321" y="2287"/>
                  </a:lnTo>
                  <a:lnTo>
                    <a:pt x="1296" y="2336"/>
                  </a:lnTo>
                  <a:lnTo>
                    <a:pt x="1262" y="2381"/>
                  </a:lnTo>
                  <a:lnTo>
                    <a:pt x="1214" y="2422"/>
                  </a:lnTo>
                  <a:lnTo>
                    <a:pt x="1169" y="2471"/>
                  </a:lnTo>
                  <a:lnTo>
                    <a:pt x="1114" y="2509"/>
                  </a:lnTo>
                  <a:lnTo>
                    <a:pt x="1054" y="2550"/>
                  </a:lnTo>
                  <a:lnTo>
                    <a:pt x="996" y="2588"/>
                  </a:lnTo>
                  <a:lnTo>
                    <a:pt x="861" y="2661"/>
                  </a:lnTo>
                  <a:lnTo>
                    <a:pt x="716" y="2736"/>
                  </a:lnTo>
                  <a:lnTo>
                    <a:pt x="437" y="2861"/>
                  </a:lnTo>
                  <a:lnTo>
                    <a:pt x="195" y="2989"/>
                  </a:lnTo>
                  <a:lnTo>
                    <a:pt x="143" y="3024"/>
                  </a:lnTo>
                  <a:lnTo>
                    <a:pt x="101" y="3047"/>
                  </a:lnTo>
                  <a:lnTo>
                    <a:pt x="63" y="3082"/>
                  </a:lnTo>
                  <a:lnTo>
                    <a:pt x="35" y="3110"/>
                  </a:lnTo>
                  <a:lnTo>
                    <a:pt x="14" y="3141"/>
                  </a:lnTo>
                  <a:lnTo>
                    <a:pt x="0" y="3176"/>
                  </a:lnTo>
                  <a:lnTo>
                    <a:pt x="0" y="3211"/>
                  </a:lnTo>
                  <a:lnTo>
                    <a:pt x="8" y="3234"/>
                  </a:lnTo>
                  <a:close/>
                </a:path>
              </a:pathLst>
            </a:custGeom>
            <a:solidFill>
              <a:srgbClr val="E6E6E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8301" name="Freeform 109"/>
            <p:cNvSpPr>
              <a:spLocks/>
            </p:cNvSpPr>
            <p:nvPr/>
          </p:nvSpPr>
          <p:spPr bwMode="auto">
            <a:xfrm>
              <a:off x="3545" y="2128"/>
              <a:ext cx="808" cy="1135"/>
            </a:xfrm>
            <a:custGeom>
              <a:avLst/>
              <a:gdLst/>
              <a:ahLst/>
              <a:cxnLst>
                <a:cxn ang="0">
                  <a:pos x="336" y="3283"/>
                </a:cxn>
                <a:cxn ang="0">
                  <a:pos x="734" y="3497"/>
                </a:cxn>
                <a:cxn ang="0">
                  <a:pos x="933" y="3870"/>
                </a:cxn>
                <a:cxn ang="0">
                  <a:pos x="875" y="4208"/>
                </a:cxn>
                <a:cxn ang="0">
                  <a:pos x="730" y="4697"/>
                </a:cxn>
                <a:cxn ang="0">
                  <a:pos x="834" y="5491"/>
                </a:cxn>
                <a:cxn ang="0">
                  <a:pos x="795" y="6023"/>
                </a:cxn>
                <a:cxn ang="0">
                  <a:pos x="730" y="6258"/>
                </a:cxn>
                <a:cxn ang="0">
                  <a:pos x="916" y="6638"/>
                </a:cxn>
                <a:cxn ang="0">
                  <a:pos x="1068" y="6742"/>
                </a:cxn>
                <a:cxn ang="0">
                  <a:pos x="1283" y="6811"/>
                </a:cxn>
                <a:cxn ang="0">
                  <a:pos x="1175" y="5250"/>
                </a:cxn>
                <a:cxn ang="0">
                  <a:pos x="962" y="3176"/>
                </a:cxn>
                <a:cxn ang="0">
                  <a:pos x="1262" y="2488"/>
                </a:cxn>
                <a:cxn ang="0">
                  <a:pos x="1400" y="2443"/>
                </a:cxn>
                <a:cxn ang="0">
                  <a:pos x="1636" y="2480"/>
                </a:cxn>
                <a:cxn ang="0">
                  <a:pos x="1888" y="2581"/>
                </a:cxn>
                <a:cxn ang="0">
                  <a:pos x="1995" y="2374"/>
                </a:cxn>
                <a:cxn ang="0">
                  <a:pos x="2330" y="2187"/>
                </a:cxn>
                <a:cxn ang="0">
                  <a:pos x="2624" y="2370"/>
                </a:cxn>
                <a:cxn ang="0">
                  <a:pos x="2690" y="2768"/>
                </a:cxn>
                <a:cxn ang="0">
                  <a:pos x="2825" y="2149"/>
                </a:cxn>
                <a:cxn ang="0">
                  <a:pos x="2935" y="1900"/>
                </a:cxn>
                <a:cxn ang="0">
                  <a:pos x="3136" y="2243"/>
                </a:cxn>
                <a:cxn ang="0">
                  <a:pos x="3184" y="1990"/>
                </a:cxn>
                <a:cxn ang="0">
                  <a:pos x="3409" y="1454"/>
                </a:cxn>
                <a:cxn ang="0">
                  <a:pos x="3889" y="908"/>
                </a:cxn>
                <a:cxn ang="0">
                  <a:pos x="4110" y="680"/>
                </a:cxn>
                <a:cxn ang="0">
                  <a:pos x="4283" y="608"/>
                </a:cxn>
                <a:cxn ang="0">
                  <a:pos x="4504" y="688"/>
                </a:cxn>
                <a:cxn ang="0">
                  <a:pos x="4757" y="960"/>
                </a:cxn>
                <a:cxn ang="0">
                  <a:pos x="4850" y="715"/>
                </a:cxn>
                <a:cxn ang="0">
                  <a:pos x="4770" y="286"/>
                </a:cxn>
                <a:cxn ang="0">
                  <a:pos x="4597" y="44"/>
                </a:cxn>
                <a:cxn ang="0">
                  <a:pos x="4511" y="6"/>
                </a:cxn>
                <a:cxn ang="0">
                  <a:pos x="4369" y="31"/>
                </a:cxn>
                <a:cxn ang="0">
                  <a:pos x="4239" y="93"/>
                </a:cxn>
                <a:cxn ang="0">
                  <a:pos x="4210" y="187"/>
                </a:cxn>
                <a:cxn ang="0">
                  <a:pos x="4138" y="276"/>
                </a:cxn>
                <a:cxn ang="0">
                  <a:pos x="3937" y="501"/>
                </a:cxn>
                <a:cxn ang="0">
                  <a:pos x="3789" y="836"/>
                </a:cxn>
                <a:cxn ang="0">
                  <a:pos x="3350" y="1503"/>
                </a:cxn>
                <a:cxn ang="0">
                  <a:pos x="2883" y="1956"/>
                </a:cxn>
                <a:cxn ang="0">
                  <a:pos x="2575" y="1720"/>
                </a:cxn>
                <a:cxn ang="0">
                  <a:pos x="2064" y="1555"/>
                </a:cxn>
                <a:cxn ang="0">
                  <a:pos x="1556" y="1662"/>
                </a:cxn>
                <a:cxn ang="0">
                  <a:pos x="1283" y="1828"/>
                </a:cxn>
                <a:cxn ang="0">
                  <a:pos x="1356" y="2183"/>
                </a:cxn>
                <a:cxn ang="0">
                  <a:pos x="1214" y="2422"/>
                </a:cxn>
                <a:cxn ang="0">
                  <a:pos x="861" y="2661"/>
                </a:cxn>
                <a:cxn ang="0">
                  <a:pos x="101" y="3047"/>
                </a:cxn>
                <a:cxn ang="0">
                  <a:pos x="0" y="3211"/>
                </a:cxn>
              </a:cxnLst>
              <a:rect l="0" t="0" r="r" b="b"/>
              <a:pathLst>
                <a:path w="4850" h="6811">
                  <a:moveTo>
                    <a:pt x="8" y="3234"/>
                  </a:moveTo>
                  <a:lnTo>
                    <a:pt x="87" y="3241"/>
                  </a:lnTo>
                  <a:lnTo>
                    <a:pt x="167" y="3255"/>
                  </a:lnTo>
                  <a:lnTo>
                    <a:pt x="250" y="3269"/>
                  </a:lnTo>
                  <a:lnTo>
                    <a:pt x="336" y="3283"/>
                  </a:lnTo>
                  <a:lnTo>
                    <a:pt x="415" y="3303"/>
                  </a:lnTo>
                  <a:lnTo>
                    <a:pt x="495" y="3317"/>
                  </a:lnTo>
                  <a:lnTo>
                    <a:pt x="561" y="3327"/>
                  </a:lnTo>
                  <a:lnTo>
                    <a:pt x="622" y="3335"/>
                  </a:lnTo>
                  <a:lnTo>
                    <a:pt x="734" y="3497"/>
                  </a:lnTo>
                  <a:lnTo>
                    <a:pt x="827" y="3628"/>
                  </a:lnTo>
                  <a:lnTo>
                    <a:pt x="861" y="3690"/>
                  </a:lnTo>
                  <a:lnTo>
                    <a:pt x="896" y="3749"/>
                  </a:lnTo>
                  <a:lnTo>
                    <a:pt x="916" y="3808"/>
                  </a:lnTo>
                  <a:lnTo>
                    <a:pt x="933" y="3870"/>
                  </a:lnTo>
                  <a:lnTo>
                    <a:pt x="941" y="3929"/>
                  </a:lnTo>
                  <a:lnTo>
                    <a:pt x="933" y="3988"/>
                  </a:lnTo>
                  <a:lnTo>
                    <a:pt x="927" y="4057"/>
                  </a:lnTo>
                  <a:lnTo>
                    <a:pt x="910" y="4130"/>
                  </a:lnTo>
                  <a:lnTo>
                    <a:pt x="875" y="4208"/>
                  </a:lnTo>
                  <a:lnTo>
                    <a:pt x="834" y="4302"/>
                  </a:lnTo>
                  <a:lnTo>
                    <a:pt x="782" y="4395"/>
                  </a:lnTo>
                  <a:lnTo>
                    <a:pt x="716" y="4510"/>
                  </a:lnTo>
                  <a:lnTo>
                    <a:pt x="723" y="4596"/>
                  </a:lnTo>
                  <a:lnTo>
                    <a:pt x="730" y="4697"/>
                  </a:lnTo>
                  <a:lnTo>
                    <a:pt x="740" y="4804"/>
                  </a:lnTo>
                  <a:lnTo>
                    <a:pt x="754" y="4910"/>
                  </a:lnTo>
                  <a:lnTo>
                    <a:pt x="789" y="5135"/>
                  </a:lnTo>
                  <a:lnTo>
                    <a:pt x="823" y="5371"/>
                  </a:lnTo>
                  <a:lnTo>
                    <a:pt x="834" y="5491"/>
                  </a:lnTo>
                  <a:lnTo>
                    <a:pt x="841" y="5602"/>
                  </a:lnTo>
                  <a:lnTo>
                    <a:pt x="841" y="5716"/>
                  </a:lnTo>
                  <a:lnTo>
                    <a:pt x="834" y="5823"/>
                  </a:lnTo>
                  <a:lnTo>
                    <a:pt x="823" y="5923"/>
                  </a:lnTo>
                  <a:lnTo>
                    <a:pt x="795" y="6023"/>
                  </a:lnTo>
                  <a:lnTo>
                    <a:pt x="782" y="6071"/>
                  </a:lnTo>
                  <a:lnTo>
                    <a:pt x="761" y="6117"/>
                  </a:lnTo>
                  <a:lnTo>
                    <a:pt x="740" y="6158"/>
                  </a:lnTo>
                  <a:lnTo>
                    <a:pt x="716" y="6196"/>
                  </a:lnTo>
                  <a:lnTo>
                    <a:pt x="730" y="6258"/>
                  </a:lnTo>
                  <a:lnTo>
                    <a:pt x="754" y="6331"/>
                  </a:lnTo>
                  <a:lnTo>
                    <a:pt x="789" y="6411"/>
                  </a:lnTo>
                  <a:lnTo>
                    <a:pt x="834" y="6489"/>
                  </a:lnTo>
                  <a:lnTo>
                    <a:pt x="875" y="6569"/>
                  </a:lnTo>
                  <a:lnTo>
                    <a:pt x="916" y="6638"/>
                  </a:lnTo>
                  <a:lnTo>
                    <a:pt x="941" y="6684"/>
                  </a:lnTo>
                  <a:lnTo>
                    <a:pt x="948" y="6718"/>
                  </a:lnTo>
                  <a:lnTo>
                    <a:pt x="990" y="6718"/>
                  </a:lnTo>
                  <a:lnTo>
                    <a:pt x="1027" y="6731"/>
                  </a:lnTo>
                  <a:lnTo>
                    <a:pt x="1068" y="6742"/>
                  </a:lnTo>
                  <a:lnTo>
                    <a:pt x="1114" y="6763"/>
                  </a:lnTo>
                  <a:lnTo>
                    <a:pt x="1155" y="6777"/>
                  </a:lnTo>
                  <a:lnTo>
                    <a:pt x="1203" y="6797"/>
                  </a:lnTo>
                  <a:lnTo>
                    <a:pt x="1241" y="6805"/>
                  </a:lnTo>
                  <a:lnTo>
                    <a:pt x="1283" y="6811"/>
                  </a:lnTo>
                  <a:lnTo>
                    <a:pt x="1276" y="6552"/>
                  </a:lnTo>
                  <a:lnTo>
                    <a:pt x="1262" y="6296"/>
                  </a:lnTo>
                  <a:lnTo>
                    <a:pt x="1249" y="6037"/>
                  </a:lnTo>
                  <a:lnTo>
                    <a:pt x="1227" y="5778"/>
                  </a:lnTo>
                  <a:lnTo>
                    <a:pt x="1175" y="5250"/>
                  </a:lnTo>
                  <a:lnTo>
                    <a:pt x="1114" y="4724"/>
                  </a:lnTo>
                  <a:lnTo>
                    <a:pt x="1054" y="4202"/>
                  </a:lnTo>
                  <a:lnTo>
                    <a:pt x="1003" y="3684"/>
                  </a:lnTo>
                  <a:lnTo>
                    <a:pt x="982" y="3428"/>
                  </a:lnTo>
                  <a:lnTo>
                    <a:pt x="962" y="3176"/>
                  </a:lnTo>
                  <a:lnTo>
                    <a:pt x="955" y="2923"/>
                  </a:lnTo>
                  <a:lnTo>
                    <a:pt x="948" y="2675"/>
                  </a:lnTo>
                  <a:lnTo>
                    <a:pt x="1134" y="2581"/>
                  </a:lnTo>
                  <a:lnTo>
                    <a:pt x="1249" y="2494"/>
                  </a:lnTo>
                  <a:lnTo>
                    <a:pt x="1262" y="2488"/>
                  </a:lnTo>
                  <a:lnTo>
                    <a:pt x="1283" y="2474"/>
                  </a:lnTo>
                  <a:lnTo>
                    <a:pt x="1307" y="2471"/>
                  </a:lnTo>
                  <a:lnTo>
                    <a:pt x="1335" y="2457"/>
                  </a:lnTo>
                  <a:lnTo>
                    <a:pt x="1370" y="2450"/>
                  </a:lnTo>
                  <a:lnTo>
                    <a:pt x="1400" y="2443"/>
                  </a:lnTo>
                  <a:lnTo>
                    <a:pt x="1435" y="2436"/>
                  </a:lnTo>
                  <a:lnTo>
                    <a:pt x="1469" y="2443"/>
                  </a:lnTo>
                  <a:lnTo>
                    <a:pt x="1521" y="2450"/>
                  </a:lnTo>
                  <a:lnTo>
                    <a:pt x="1584" y="2463"/>
                  </a:lnTo>
                  <a:lnTo>
                    <a:pt x="1636" y="2480"/>
                  </a:lnTo>
                  <a:lnTo>
                    <a:pt x="1694" y="2509"/>
                  </a:lnTo>
                  <a:lnTo>
                    <a:pt x="1750" y="2537"/>
                  </a:lnTo>
                  <a:lnTo>
                    <a:pt x="1802" y="2557"/>
                  </a:lnTo>
                  <a:lnTo>
                    <a:pt x="1849" y="2574"/>
                  </a:lnTo>
                  <a:lnTo>
                    <a:pt x="1888" y="2581"/>
                  </a:lnTo>
                  <a:lnTo>
                    <a:pt x="1895" y="2537"/>
                  </a:lnTo>
                  <a:lnTo>
                    <a:pt x="1909" y="2494"/>
                  </a:lnTo>
                  <a:lnTo>
                    <a:pt x="1929" y="2457"/>
                  </a:lnTo>
                  <a:lnTo>
                    <a:pt x="1964" y="2416"/>
                  </a:lnTo>
                  <a:lnTo>
                    <a:pt x="1995" y="2374"/>
                  </a:lnTo>
                  <a:lnTo>
                    <a:pt x="2036" y="2342"/>
                  </a:lnTo>
                  <a:lnTo>
                    <a:pt x="2074" y="2308"/>
                  </a:lnTo>
                  <a:lnTo>
                    <a:pt x="2123" y="2281"/>
                  </a:lnTo>
                  <a:lnTo>
                    <a:pt x="2223" y="2229"/>
                  </a:lnTo>
                  <a:lnTo>
                    <a:pt x="2330" y="2187"/>
                  </a:lnTo>
                  <a:lnTo>
                    <a:pt x="2424" y="2169"/>
                  </a:lnTo>
                  <a:lnTo>
                    <a:pt x="2503" y="2156"/>
                  </a:lnTo>
                  <a:lnTo>
                    <a:pt x="2548" y="2229"/>
                  </a:lnTo>
                  <a:lnTo>
                    <a:pt x="2589" y="2301"/>
                  </a:lnTo>
                  <a:lnTo>
                    <a:pt x="2624" y="2370"/>
                  </a:lnTo>
                  <a:lnTo>
                    <a:pt x="2649" y="2450"/>
                  </a:lnTo>
                  <a:lnTo>
                    <a:pt x="2669" y="2523"/>
                  </a:lnTo>
                  <a:lnTo>
                    <a:pt x="2683" y="2601"/>
                  </a:lnTo>
                  <a:lnTo>
                    <a:pt x="2690" y="2681"/>
                  </a:lnTo>
                  <a:lnTo>
                    <a:pt x="2690" y="2768"/>
                  </a:lnTo>
                  <a:lnTo>
                    <a:pt x="2724" y="2681"/>
                  </a:lnTo>
                  <a:lnTo>
                    <a:pt x="2748" y="2567"/>
                  </a:lnTo>
                  <a:lnTo>
                    <a:pt x="2776" y="2436"/>
                  </a:lnTo>
                  <a:lnTo>
                    <a:pt x="2804" y="2295"/>
                  </a:lnTo>
                  <a:lnTo>
                    <a:pt x="2825" y="2149"/>
                  </a:lnTo>
                  <a:lnTo>
                    <a:pt x="2842" y="2007"/>
                  </a:lnTo>
                  <a:lnTo>
                    <a:pt x="2856" y="1883"/>
                  </a:lnTo>
                  <a:lnTo>
                    <a:pt x="2877" y="1783"/>
                  </a:lnTo>
                  <a:lnTo>
                    <a:pt x="2904" y="1841"/>
                  </a:lnTo>
                  <a:lnTo>
                    <a:pt x="2935" y="1900"/>
                  </a:lnTo>
                  <a:lnTo>
                    <a:pt x="2977" y="1970"/>
                  </a:lnTo>
                  <a:lnTo>
                    <a:pt x="3015" y="2042"/>
                  </a:lnTo>
                  <a:lnTo>
                    <a:pt x="3063" y="2108"/>
                  </a:lnTo>
                  <a:lnTo>
                    <a:pt x="3104" y="2177"/>
                  </a:lnTo>
                  <a:lnTo>
                    <a:pt x="3136" y="2243"/>
                  </a:lnTo>
                  <a:lnTo>
                    <a:pt x="3156" y="2301"/>
                  </a:lnTo>
                  <a:lnTo>
                    <a:pt x="3163" y="2215"/>
                  </a:lnTo>
                  <a:lnTo>
                    <a:pt x="3163" y="2135"/>
                  </a:lnTo>
                  <a:lnTo>
                    <a:pt x="3177" y="2056"/>
                  </a:lnTo>
                  <a:lnTo>
                    <a:pt x="3184" y="1990"/>
                  </a:lnTo>
                  <a:lnTo>
                    <a:pt x="3208" y="1855"/>
                  </a:lnTo>
                  <a:lnTo>
                    <a:pt x="3249" y="1742"/>
                  </a:lnTo>
                  <a:lnTo>
                    <a:pt x="3298" y="1634"/>
                  </a:lnTo>
                  <a:lnTo>
                    <a:pt x="3350" y="1541"/>
                  </a:lnTo>
                  <a:lnTo>
                    <a:pt x="3409" y="1454"/>
                  </a:lnTo>
                  <a:lnTo>
                    <a:pt x="3478" y="1375"/>
                  </a:lnTo>
                  <a:lnTo>
                    <a:pt x="3616" y="1230"/>
                  </a:lnTo>
                  <a:lnTo>
                    <a:pt x="3758" y="1074"/>
                  </a:lnTo>
                  <a:lnTo>
                    <a:pt x="3824" y="994"/>
                  </a:lnTo>
                  <a:lnTo>
                    <a:pt x="3889" y="908"/>
                  </a:lnTo>
                  <a:lnTo>
                    <a:pt x="3951" y="809"/>
                  </a:lnTo>
                  <a:lnTo>
                    <a:pt x="4003" y="701"/>
                  </a:lnTo>
                  <a:lnTo>
                    <a:pt x="4044" y="701"/>
                  </a:lnTo>
                  <a:lnTo>
                    <a:pt x="4075" y="694"/>
                  </a:lnTo>
                  <a:lnTo>
                    <a:pt x="4110" y="680"/>
                  </a:lnTo>
                  <a:lnTo>
                    <a:pt x="4145" y="674"/>
                  </a:lnTo>
                  <a:lnTo>
                    <a:pt x="4182" y="656"/>
                  </a:lnTo>
                  <a:lnTo>
                    <a:pt x="4217" y="642"/>
                  </a:lnTo>
                  <a:lnTo>
                    <a:pt x="4248" y="628"/>
                  </a:lnTo>
                  <a:lnTo>
                    <a:pt x="4283" y="608"/>
                  </a:lnTo>
                  <a:lnTo>
                    <a:pt x="4331" y="608"/>
                  </a:lnTo>
                  <a:lnTo>
                    <a:pt x="4377" y="622"/>
                  </a:lnTo>
                  <a:lnTo>
                    <a:pt x="4418" y="642"/>
                  </a:lnTo>
                  <a:lnTo>
                    <a:pt x="4463" y="663"/>
                  </a:lnTo>
                  <a:lnTo>
                    <a:pt x="4504" y="688"/>
                  </a:lnTo>
                  <a:lnTo>
                    <a:pt x="4542" y="722"/>
                  </a:lnTo>
                  <a:lnTo>
                    <a:pt x="4584" y="757"/>
                  </a:lnTo>
                  <a:lnTo>
                    <a:pt x="4625" y="795"/>
                  </a:lnTo>
                  <a:lnTo>
                    <a:pt x="4691" y="873"/>
                  </a:lnTo>
                  <a:lnTo>
                    <a:pt x="4757" y="960"/>
                  </a:lnTo>
                  <a:lnTo>
                    <a:pt x="4812" y="1046"/>
                  </a:lnTo>
                  <a:lnTo>
                    <a:pt x="4850" y="1123"/>
                  </a:lnTo>
                  <a:lnTo>
                    <a:pt x="4850" y="994"/>
                  </a:lnTo>
                  <a:lnTo>
                    <a:pt x="4850" y="856"/>
                  </a:lnTo>
                  <a:lnTo>
                    <a:pt x="4850" y="715"/>
                  </a:lnTo>
                  <a:lnTo>
                    <a:pt x="4836" y="570"/>
                  </a:lnTo>
                  <a:lnTo>
                    <a:pt x="4829" y="493"/>
                  </a:lnTo>
                  <a:lnTo>
                    <a:pt x="4819" y="421"/>
                  </a:lnTo>
                  <a:lnTo>
                    <a:pt x="4798" y="355"/>
                  </a:lnTo>
                  <a:lnTo>
                    <a:pt x="4770" y="286"/>
                  </a:lnTo>
                  <a:lnTo>
                    <a:pt x="4743" y="221"/>
                  </a:lnTo>
                  <a:lnTo>
                    <a:pt x="4705" y="158"/>
                  </a:lnTo>
                  <a:lnTo>
                    <a:pt x="4663" y="103"/>
                  </a:lnTo>
                  <a:lnTo>
                    <a:pt x="4619" y="44"/>
                  </a:lnTo>
                  <a:lnTo>
                    <a:pt x="4597" y="44"/>
                  </a:lnTo>
                  <a:lnTo>
                    <a:pt x="4584" y="37"/>
                  </a:lnTo>
                  <a:lnTo>
                    <a:pt x="4563" y="31"/>
                  </a:lnTo>
                  <a:lnTo>
                    <a:pt x="4542" y="23"/>
                  </a:lnTo>
                  <a:lnTo>
                    <a:pt x="4532" y="17"/>
                  </a:lnTo>
                  <a:lnTo>
                    <a:pt x="4511" y="6"/>
                  </a:lnTo>
                  <a:lnTo>
                    <a:pt x="4490" y="6"/>
                  </a:lnTo>
                  <a:lnTo>
                    <a:pt x="4476" y="0"/>
                  </a:lnTo>
                  <a:lnTo>
                    <a:pt x="4438" y="6"/>
                  </a:lnTo>
                  <a:lnTo>
                    <a:pt x="4404" y="17"/>
                  </a:lnTo>
                  <a:lnTo>
                    <a:pt x="4369" y="31"/>
                  </a:lnTo>
                  <a:lnTo>
                    <a:pt x="4338" y="44"/>
                  </a:lnTo>
                  <a:lnTo>
                    <a:pt x="4311" y="66"/>
                  </a:lnTo>
                  <a:lnTo>
                    <a:pt x="4283" y="79"/>
                  </a:lnTo>
                  <a:lnTo>
                    <a:pt x="4256" y="93"/>
                  </a:lnTo>
                  <a:lnTo>
                    <a:pt x="4239" y="93"/>
                  </a:lnTo>
                  <a:lnTo>
                    <a:pt x="4239" y="110"/>
                  </a:lnTo>
                  <a:lnTo>
                    <a:pt x="4231" y="130"/>
                  </a:lnTo>
                  <a:lnTo>
                    <a:pt x="4224" y="144"/>
                  </a:lnTo>
                  <a:lnTo>
                    <a:pt x="4217" y="165"/>
                  </a:lnTo>
                  <a:lnTo>
                    <a:pt x="4210" y="187"/>
                  </a:lnTo>
                  <a:lnTo>
                    <a:pt x="4196" y="193"/>
                  </a:lnTo>
                  <a:lnTo>
                    <a:pt x="4196" y="214"/>
                  </a:lnTo>
                  <a:lnTo>
                    <a:pt x="4190" y="234"/>
                  </a:lnTo>
                  <a:lnTo>
                    <a:pt x="4169" y="242"/>
                  </a:lnTo>
                  <a:lnTo>
                    <a:pt x="4138" y="276"/>
                  </a:lnTo>
                  <a:lnTo>
                    <a:pt x="4096" y="320"/>
                  </a:lnTo>
                  <a:lnTo>
                    <a:pt x="4052" y="377"/>
                  </a:lnTo>
                  <a:lnTo>
                    <a:pt x="4010" y="421"/>
                  </a:lnTo>
                  <a:lnTo>
                    <a:pt x="3969" y="469"/>
                  </a:lnTo>
                  <a:lnTo>
                    <a:pt x="3937" y="501"/>
                  </a:lnTo>
                  <a:lnTo>
                    <a:pt x="3910" y="515"/>
                  </a:lnTo>
                  <a:lnTo>
                    <a:pt x="3903" y="573"/>
                  </a:lnTo>
                  <a:lnTo>
                    <a:pt x="3876" y="649"/>
                  </a:lnTo>
                  <a:lnTo>
                    <a:pt x="3844" y="735"/>
                  </a:lnTo>
                  <a:lnTo>
                    <a:pt x="3789" y="836"/>
                  </a:lnTo>
                  <a:lnTo>
                    <a:pt x="3730" y="943"/>
                  </a:lnTo>
                  <a:lnTo>
                    <a:pt x="3664" y="1046"/>
                  </a:lnTo>
                  <a:lnTo>
                    <a:pt x="3588" y="1161"/>
                  </a:lnTo>
                  <a:lnTo>
                    <a:pt x="3508" y="1275"/>
                  </a:lnTo>
                  <a:lnTo>
                    <a:pt x="3350" y="1503"/>
                  </a:lnTo>
                  <a:lnTo>
                    <a:pt x="3197" y="1703"/>
                  </a:lnTo>
                  <a:lnTo>
                    <a:pt x="3063" y="1863"/>
                  </a:lnTo>
                  <a:lnTo>
                    <a:pt x="2969" y="1970"/>
                  </a:lnTo>
                  <a:lnTo>
                    <a:pt x="2928" y="1970"/>
                  </a:lnTo>
                  <a:lnTo>
                    <a:pt x="2883" y="1956"/>
                  </a:lnTo>
                  <a:lnTo>
                    <a:pt x="2842" y="1942"/>
                  </a:lnTo>
                  <a:lnTo>
                    <a:pt x="2804" y="1915"/>
                  </a:lnTo>
                  <a:lnTo>
                    <a:pt x="2724" y="1863"/>
                  </a:lnTo>
                  <a:lnTo>
                    <a:pt x="2649" y="1797"/>
                  </a:lnTo>
                  <a:lnTo>
                    <a:pt x="2575" y="1720"/>
                  </a:lnTo>
                  <a:lnTo>
                    <a:pt x="2503" y="1655"/>
                  </a:lnTo>
                  <a:lnTo>
                    <a:pt x="2430" y="1596"/>
                  </a:lnTo>
                  <a:lnTo>
                    <a:pt x="2361" y="1547"/>
                  </a:lnTo>
                  <a:lnTo>
                    <a:pt x="2217" y="1547"/>
                  </a:lnTo>
                  <a:lnTo>
                    <a:pt x="2064" y="1555"/>
                  </a:lnTo>
                  <a:lnTo>
                    <a:pt x="1915" y="1575"/>
                  </a:lnTo>
                  <a:lnTo>
                    <a:pt x="1771" y="1603"/>
                  </a:lnTo>
                  <a:lnTo>
                    <a:pt x="1694" y="1616"/>
                  </a:lnTo>
                  <a:lnTo>
                    <a:pt x="1621" y="1634"/>
                  </a:lnTo>
                  <a:lnTo>
                    <a:pt x="1556" y="1662"/>
                  </a:lnTo>
                  <a:lnTo>
                    <a:pt x="1494" y="1690"/>
                  </a:lnTo>
                  <a:lnTo>
                    <a:pt x="1435" y="1714"/>
                  </a:lnTo>
                  <a:lnTo>
                    <a:pt x="1376" y="1748"/>
                  </a:lnTo>
                  <a:lnTo>
                    <a:pt x="1328" y="1789"/>
                  </a:lnTo>
                  <a:lnTo>
                    <a:pt x="1283" y="1828"/>
                  </a:lnTo>
                  <a:lnTo>
                    <a:pt x="1283" y="2014"/>
                  </a:lnTo>
                  <a:lnTo>
                    <a:pt x="1328" y="2014"/>
                  </a:lnTo>
                  <a:lnTo>
                    <a:pt x="1348" y="2077"/>
                  </a:lnTo>
                  <a:lnTo>
                    <a:pt x="1356" y="2128"/>
                  </a:lnTo>
                  <a:lnTo>
                    <a:pt x="1356" y="2183"/>
                  </a:lnTo>
                  <a:lnTo>
                    <a:pt x="1342" y="2235"/>
                  </a:lnTo>
                  <a:lnTo>
                    <a:pt x="1321" y="2287"/>
                  </a:lnTo>
                  <a:lnTo>
                    <a:pt x="1296" y="2336"/>
                  </a:lnTo>
                  <a:lnTo>
                    <a:pt x="1262" y="2381"/>
                  </a:lnTo>
                  <a:lnTo>
                    <a:pt x="1214" y="2422"/>
                  </a:lnTo>
                  <a:lnTo>
                    <a:pt x="1169" y="2471"/>
                  </a:lnTo>
                  <a:lnTo>
                    <a:pt x="1114" y="2509"/>
                  </a:lnTo>
                  <a:lnTo>
                    <a:pt x="1054" y="2550"/>
                  </a:lnTo>
                  <a:lnTo>
                    <a:pt x="996" y="2588"/>
                  </a:lnTo>
                  <a:lnTo>
                    <a:pt x="861" y="2661"/>
                  </a:lnTo>
                  <a:lnTo>
                    <a:pt x="716" y="2736"/>
                  </a:lnTo>
                  <a:lnTo>
                    <a:pt x="437" y="2861"/>
                  </a:lnTo>
                  <a:lnTo>
                    <a:pt x="195" y="2989"/>
                  </a:lnTo>
                  <a:lnTo>
                    <a:pt x="143" y="3024"/>
                  </a:lnTo>
                  <a:lnTo>
                    <a:pt x="101" y="3047"/>
                  </a:lnTo>
                  <a:lnTo>
                    <a:pt x="63" y="3082"/>
                  </a:lnTo>
                  <a:lnTo>
                    <a:pt x="35" y="3110"/>
                  </a:lnTo>
                  <a:lnTo>
                    <a:pt x="14" y="3141"/>
                  </a:lnTo>
                  <a:lnTo>
                    <a:pt x="0" y="3176"/>
                  </a:lnTo>
                  <a:lnTo>
                    <a:pt x="0" y="3211"/>
                  </a:lnTo>
                  <a:lnTo>
                    <a:pt x="8" y="323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8302" name="Freeform 110"/>
            <p:cNvSpPr>
              <a:spLocks noEditPoints="1"/>
            </p:cNvSpPr>
            <p:nvPr/>
          </p:nvSpPr>
          <p:spPr bwMode="auto">
            <a:xfrm>
              <a:off x="3595" y="2387"/>
              <a:ext cx="297" cy="229"/>
            </a:xfrm>
            <a:custGeom>
              <a:avLst/>
              <a:gdLst/>
              <a:ahLst/>
              <a:cxnLst>
                <a:cxn ang="0">
                  <a:pos x="1780" y="0"/>
                </a:cxn>
                <a:cxn ang="0">
                  <a:pos x="1693" y="107"/>
                </a:cxn>
                <a:cxn ang="0">
                  <a:pos x="1607" y="214"/>
                </a:cxn>
                <a:cxn ang="0">
                  <a:pos x="1520" y="321"/>
                </a:cxn>
                <a:cxn ang="0">
                  <a:pos x="1434" y="429"/>
                </a:cxn>
                <a:cxn ang="0">
                  <a:pos x="1340" y="528"/>
                </a:cxn>
                <a:cxn ang="0">
                  <a:pos x="1233" y="622"/>
                </a:cxn>
                <a:cxn ang="0">
                  <a:pos x="1126" y="708"/>
                </a:cxn>
                <a:cxn ang="0">
                  <a:pos x="1012" y="787"/>
                </a:cxn>
                <a:cxn ang="0">
                  <a:pos x="1002" y="801"/>
                </a:cxn>
                <a:cxn ang="0">
                  <a:pos x="988" y="809"/>
                </a:cxn>
                <a:cxn ang="0">
                  <a:pos x="981" y="815"/>
                </a:cxn>
                <a:cxn ang="0">
                  <a:pos x="967" y="826"/>
                </a:cxn>
                <a:cxn ang="0">
                  <a:pos x="960" y="833"/>
                </a:cxn>
                <a:cxn ang="0">
                  <a:pos x="947" y="839"/>
                </a:cxn>
                <a:cxn ang="0">
                  <a:pos x="939" y="853"/>
                </a:cxn>
                <a:cxn ang="0">
                  <a:pos x="925" y="861"/>
                </a:cxn>
                <a:cxn ang="0">
                  <a:pos x="967" y="819"/>
                </a:cxn>
                <a:cxn ang="0">
                  <a:pos x="1002" y="774"/>
                </a:cxn>
                <a:cxn ang="0">
                  <a:pos x="1026" y="726"/>
                </a:cxn>
                <a:cxn ang="0">
                  <a:pos x="1046" y="674"/>
                </a:cxn>
                <a:cxn ang="0">
                  <a:pos x="1054" y="628"/>
                </a:cxn>
                <a:cxn ang="0">
                  <a:pos x="1054" y="573"/>
                </a:cxn>
                <a:cxn ang="0">
                  <a:pos x="1046" y="522"/>
                </a:cxn>
                <a:cxn ang="0">
                  <a:pos x="1026" y="459"/>
                </a:cxn>
                <a:cxn ang="0">
                  <a:pos x="981" y="459"/>
                </a:cxn>
                <a:cxn ang="0">
                  <a:pos x="981" y="273"/>
                </a:cxn>
                <a:cxn ang="0">
                  <a:pos x="1012" y="242"/>
                </a:cxn>
                <a:cxn ang="0">
                  <a:pos x="1054" y="214"/>
                </a:cxn>
                <a:cxn ang="0">
                  <a:pos x="1095" y="187"/>
                </a:cxn>
                <a:cxn ang="0">
                  <a:pos x="1133" y="159"/>
                </a:cxn>
                <a:cxn ang="0">
                  <a:pos x="1227" y="113"/>
                </a:cxn>
                <a:cxn ang="0">
                  <a:pos x="1327" y="79"/>
                </a:cxn>
                <a:cxn ang="0">
                  <a:pos x="1440" y="55"/>
                </a:cxn>
                <a:cxn ang="0">
                  <a:pos x="1547" y="27"/>
                </a:cxn>
                <a:cxn ang="0">
                  <a:pos x="1662" y="14"/>
                </a:cxn>
                <a:cxn ang="0">
                  <a:pos x="1780" y="0"/>
                </a:cxn>
                <a:cxn ang="0">
                  <a:pos x="366" y="1199"/>
                </a:cxn>
                <a:cxn ang="0">
                  <a:pos x="359" y="1206"/>
                </a:cxn>
                <a:cxn ang="0">
                  <a:pos x="352" y="1213"/>
                </a:cxn>
                <a:cxn ang="0">
                  <a:pos x="345" y="1213"/>
                </a:cxn>
                <a:cxn ang="0">
                  <a:pos x="338" y="1219"/>
                </a:cxn>
                <a:cxn ang="0">
                  <a:pos x="334" y="1227"/>
                </a:cxn>
                <a:cxn ang="0">
                  <a:pos x="328" y="1227"/>
                </a:cxn>
                <a:cxn ang="0">
                  <a:pos x="328" y="1233"/>
                </a:cxn>
                <a:cxn ang="0">
                  <a:pos x="279" y="1247"/>
                </a:cxn>
                <a:cxn ang="0">
                  <a:pos x="242" y="1268"/>
                </a:cxn>
                <a:cxn ang="0">
                  <a:pos x="199" y="1288"/>
                </a:cxn>
                <a:cxn ang="0">
                  <a:pos x="158" y="1306"/>
                </a:cxn>
                <a:cxn ang="0">
                  <a:pos x="121" y="1320"/>
                </a:cxn>
                <a:cxn ang="0">
                  <a:pos x="78" y="1340"/>
                </a:cxn>
                <a:cxn ang="0">
                  <a:pos x="41" y="1362"/>
                </a:cxn>
                <a:cxn ang="0">
                  <a:pos x="0" y="1375"/>
                </a:cxn>
                <a:cxn ang="0">
                  <a:pos x="41" y="1354"/>
                </a:cxn>
                <a:cxn ang="0">
                  <a:pos x="78" y="1334"/>
                </a:cxn>
                <a:cxn ang="0">
                  <a:pos x="127" y="1313"/>
                </a:cxn>
                <a:cxn ang="0">
                  <a:pos x="172" y="1288"/>
                </a:cxn>
                <a:cxn ang="0">
                  <a:pos x="221" y="1268"/>
                </a:cxn>
                <a:cxn ang="0">
                  <a:pos x="273" y="1247"/>
                </a:cxn>
                <a:cxn ang="0">
                  <a:pos x="320" y="1219"/>
                </a:cxn>
                <a:cxn ang="0">
                  <a:pos x="366" y="1199"/>
                </a:cxn>
              </a:cxnLst>
              <a:rect l="0" t="0" r="r" b="b"/>
              <a:pathLst>
                <a:path w="1780" h="1375">
                  <a:moveTo>
                    <a:pt x="1780" y="0"/>
                  </a:moveTo>
                  <a:lnTo>
                    <a:pt x="1693" y="107"/>
                  </a:lnTo>
                  <a:lnTo>
                    <a:pt x="1607" y="214"/>
                  </a:lnTo>
                  <a:lnTo>
                    <a:pt x="1520" y="321"/>
                  </a:lnTo>
                  <a:lnTo>
                    <a:pt x="1434" y="429"/>
                  </a:lnTo>
                  <a:lnTo>
                    <a:pt x="1340" y="528"/>
                  </a:lnTo>
                  <a:lnTo>
                    <a:pt x="1233" y="622"/>
                  </a:lnTo>
                  <a:lnTo>
                    <a:pt x="1126" y="708"/>
                  </a:lnTo>
                  <a:lnTo>
                    <a:pt x="1012" y="787"/>
                  </a:lnTo>
                  <a:lnTo>
                    <a:pt x="1002" y="801"/>
                  </a:lnTo>
                  <a:lnTo>
                    <a:pt x="988" y="809"/>
                  </a:lnTo>
                  <a:lnTo>
                    <a:pt x="981" y="815"/>
                  </a:lnTo>
                  <a:lnTo>
                    <a:pt x="967" y="826"/>
                  </a:lnTo>
                  <a:lnTo>
                    <a:pt x="960" y="833"/>
                  </a:lnTo>
                  <a:lnTo>
                    <a:pt x="947" y="839"/>
                  </a:lnTo>
                  <a:lnTo>
                    <a:pt x="939" y="853"/>
                  </a:lnTo>
                  <a:lnTo>
                    <a:pt x="925" y="861"/>
                  </a:lnTo>
                  <a:lnTo>
                    <a:pt x="967" y="819"/>
                  </a:lnTo>
                  <a:lnTo>
                    <a:pt x="1002" y="774"/>
                  </a:lnTo>
                  <a:lnTo>
                    <a:pt x="1026" y="726"/>
                  </a:lnTo>
                  <a:lnTo>
                    <a:pt x="1046" y="674"/>
                  </a:lnTo>
                  <a:lnTo>
                    <a:pt x="1054" y="628"/>
                  </a:lnTo>
                  <a:lnTo>
                    <a:pt x="1054" y="573"/>
                  </a:lnTo>
                  <a:lnTo>
                    <a:pt x="1046" y="522"/>
                  </a:lnTo>
                  <a:lnTo>
                    <a:pt x="1026" y="459"/>
                  </a:lnTo>
                  <a:lnTo>
                    <a:pt x="981" y="459"/>
                  </a:lnTo>
                  <a:lnTo>
                    <a:pt x="981" y="273"/>
                  </a:lnTo>
                  <a:lnTo>
                    <a:pt x="1012" y="242"/>
                  </a:lnTo>
                  <a:lnTo>
                    <a:pt x="1054" y="214"/>
                  </a:lnTo>
                  <a:lnTo>
                    <a:pt x="1095" y="187"/>
                  </a:lnTo>
                  <a:lnTo>
                    <a:pt x="1133" y="159"/>
                  </a:lnTo>
                  <a:lnTo>
                    <a:pt x="1227" y="113"/>
                  </a:lnTo>
                  <a:lnTo>
                    <a:pt x="1327" y="79"/>
                  </a:lnTo>
                  <a:lnTo>
                    <a:pt x="1440" y="55"/>
                  </a:lnTo>
                  <a:lnTo>
                    <a:pt x="1547" y="27"/>
                  </a:lnTo>
                  <a:lnTo>
                    <a:pt x="1662" y="14"/>
                  </a:lnTo>
                  <a:lnTo>
                    <a:pt x="1780" y="0"/>
                  </a:lnTo>
                  <a:close/>
                  <a:moveTo>
                    <a:pt x="366" y="1199"/>
                  </a:moveTo>
                  <a:lnTo>
                    <a:pt x="359" y="1206"/>
                  </a:lnTo>
                  <a:lnTo>
                    <a:pt x="352" y="1213"/>
                  </a:lnTo>
                  <a:lnTo>
                    <a:pt x="345" y="1213"/>
                  </a:lnTo>
                  <a:lnTo>
                    <a:pt x="338" y="1219"/>
                  </a:lnTo>
                  <a:lnTo>
                    <a:pt x="334" y="1227"/>
                  </a:lnTo>
                  <a:lnTo>
                    <a:pt x="328" y="1227"/>
                  </a:lnTo>
                  <a:lnTo>
                    <a:pt x="328" y="1233"/>
                  </a:lnTo>
                  <a:lnTo>
                    <a:pt x="279" y="1247"/>
                  </a:lnTo>
                  <a:lnTo>
                    <a:pt x="242" y="1268"/>
                  </a:lnTo>
                  <a:lnTo>
                    <a:pt x="199" y="1288"/>
                  </a:lnTo>
                  <a:lnTo>
                    <a:pt x="158" y="1306"/>
                  </a:lnTo>
                  <a:lnTo>
                    <a:pt x="121" y="1320"/>
                  </a:lnTo>
                  <a:lnTo>
                    <a:pt x="78" y="1340"/>
                  </a:lnTo>
                  <a:lnTo>
                    <a:pt x="41" y="1362"/>
                  </a:lnTo>
                  <a:lnTo>
                    <a:pt x="0" y="1375"/>
                  </a:lnTo>
                  <a:lnTo>
                    <a:pt x="41" y="1354"/>
                  </a:lnTo>
                  <a:lnTo>
                    <a:pt x="78" y="1334"/>
                  </a:lnTo>
                  <a:lnTo>
                    <a:pt x="127" y="1313"/>
                  </a:lnTo>
                  <a:lnTo>
                    <a:pt x="172" y="1288"/>
                  </a:lnTo>
                  <a:lnTo>
                    <a:pt x="221" y="1268"/>
                  </a:lnTo>
                  <a:lnTo>
                    <a:pt x="273" y="1247"/>
                  </a:lnTo>
                  <a:lnTo>
                    <a:pt x="320" y="1219"/>
                  </a:lnTo>
                  <a:lnTo>
                    <a:pt x="366" y="1199"/>
                  </a:lnTo>
                  <a:close/>
                </a:path>
              </a:pathLst>
            </a:custGeom>
            <a:solidFill>
              <a:srgbClr val="DCE1E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8303" name="Freeform 111"/>
            <p:cNvSpPr>
              <a:spLocks/>
            </p:cNvSpPr>
            <p:nvPr/>
          </p:nvSpPr>
          <p:spPr bwMode="auto">
            <a:xfrm>
              <a:off x="4258" y="2128"/>
              <a:ext cx="95" cy="164"/>
            </a:xfrm>
            <a:custGeom>
              <a:avLst/>
              <a:gdLst/>
              <a:ahLst/>
              <a:cxnLst>
                <a:cxn ang="0">
                  <a:pos x="567" y="988"/>
                </a:cxn>
                <a:cxn ang="0">
                  <a:pos x="494" y="873"/>
                </a:cxn>
                <a:cxn ang="0">
                  <a:pos x="429" y="757"/>
                </a:cxn>
                <a:cxn ang="0">
                  <a:pos x="366" y="642"/>
                </a:cxn>
                <a:cxn ang="0">
                  <a:pos x="301" y="521"/>
                </a:cxn>
                <a:cxn ang="0">
                  <a:pos x="235" y="400"/>
                </a:cxn>
                <a:cxn ang="0">
                  <a:pos x="166" y="286"/>
                </a:cxn>
                <a:cxn ang="0">
                  <a:pos x="86" y="187"/>
                </a:cxn>
                <a:cxn ang="0">
                  <a:pos x="0" y="79"/>
                </a:cxn>
                <a:cxn ang="0">
                  <a:pos x="20" y="72"/>
                </a:cxn>
                <a:cxn ang="0">
                  <a:pos x="42" y="58"/>
                </a:cxn>
                <a:cxn ang="0">
                  <a:pos x="66" y="44"/>
                </a:cxn>
                <a:cxn ang="0">
                  <a:pos x="86" y="31"/>
                </a:cxn>
                <a:cxn ang="0">
                  <a:pos x="114" y="17"/>
                </a:cxn>
                <a:cxn ang="0">
                  <a:pos x="141" y="9"/>
                </a:cxn>
                <a:cxn ang="0">
                  <a:pos x="166" y="6"/>
                </a:cxn>
                <a:cxn ang="0">
                  <a:pos x="193" y="0"/>
                </a:cxn>
                <a:cxn ang="0">
                  <a:pos x="207" y="6"/>
                </a:cxn>
                <a:cxn ang="0">
                  <a:pos x="228" y="6"/>
                </a:cxn>
                <a:cxn ang="0">
                  <a:pos x="249" y="17"/>
                </a:cxn>
                <a:cxn ang="0">
                  <a:pos x="259" y="23"/>
                </a:cxn>
                <a:cxn ang="0">
                  <a:pos x="280" y="31"/>
                </a:cxn>
                <a:cxn ang="0">
                  <a:pos x="301" y="37"/>
                </a:cxn>
                <a:cxn ang="0">
                  <a:pos x="314" y="44"/>
                </a:cxn>
                <a:cxn ang="0">
                  <a:pos x="336" y="44"/>
                </a:cxn>
                <a:cxn ang="0">
                  <a:pos x="374" y="93"/>
                </a:cxn>
                <a:cxn ang="0">
                  <a:pos x="415" y="144"/>
                </a:cxn>
                <a:cxn ang="0">
                  <a:pos x="446" y="193"/>
                </a:cxn>
                <a:cxn ang="0">
                  <a:pos x="474" y="248"/>
                </a:cxn>
                <a:cxn ang="0">
                  <a:pos x="494" y="307"/>
                </a:cxn>
                <a:cxn ang="0">
                  <a:pos x="515" y="369"/>
                </a:cxn>
                <a:cxn ang="0">
                  <a:pos x="536" y="428"/>
                </a:cxn>
                <a:cxn ang="0">
                  <a:pos x="546" y="487"/>
                </a:cxn>
                <a:cxn ang="0">
                  <a:pos x="560" y="614"/>
                </a:cxn>
                <a:cxn ang="0">
                  <a:pos x="567" y="743"/>
                </a:cxn>
                <a:cxn ang="0">
                  <a:pos x="567" y="867"/>
                </a:cxn>
                <a:cxn ang="0">
                  <a:pos x="567" y="988"/>
                </a:cxn>
              </a:cxnLst>
              <a:rect l="0" t="0" r="r" b="b"/>
              <a:pathLst>
                <a:path w="567" h="988">
                  <a:moveTo>
                    <a:pt x="567" y="988"/>
                  </a:moveTo>
                  <a:lnTo>
                    <a:pt x="494" y="873"/>
                  </a:lnTo>
                  <a:lnTo>
                    <a:pt x="429" y="757"/>
                  </a:lnTo>
                  <a:lnTo>
                    <a:pt x="366" y="642"/>
                  </a:lnTo>
                  <a:lnTo>
                    <a:pt x="301" y="521"/>
                  </a:lnTo>
                  <a:lnTo>
                    <a:pt x="235" y="400"/>
                  </a:lnTo>
                  <a:lnTo>
                    <a:pt x="166" y="286"/>
                  </a:lnTo>
                  <a:lnTo>
                    <a:pt x="86" y="187"/>
                  </a:lnTo>
                  <a:lnTo>
                    <a:pt x="0" y="79"/>
                  </a:lnTo>
                  <a:lnTo>
                    <a:pt x="20" y="72"/>
                  </a:lnTo>
                  <a:lnTo>
                    <a:pt x="42" y="58"/>
                  </a:lnTo>
                  <a:lnTo>
                    <a:pt x="66" y="44"/>
                  </a:lnTo>
                  <a:lnTo>
                    <a:pt x="86" y="31"/>
                  </a:lnTo>
                  <a:lnTo>
                    <a:pt x="114" y="17"/>
                  </a:lnTo>
                  <a:lnTo>
                    <a:pt x="141" y="9"/>
                  </a:lnTo>
                  <a:lnTo>
                    <a:pt x="166" y="6"/>
                  </a:lnTo>
                  <a:lnTo>
                    <a:pt x="193" y="0"/>
                  </a:lnTo>
                  <a:lnTo>
                    <a:pt x="207" y="6"/>
                  </a:lnTo>
                  <a:lnTo>
                    <a:pt x="228" y="6"/>
                  </a:lnTo>
                  <a:lnTo>
                    <a:pt x="249" y="17"/>
                  </a:lnTo>
                  <a:lnTo>
                    <a:pt x="259" y="23"/>
                  </a:lnTo>
                  <a:lnTo>
                    <a:pt x="280" y="31"/>
                  </a:lnTo>
                  <a:lnTo>
                    <a:pt x="301" y="37"/>
                  </a:lnTo>
                  <a:lnTo>
                    <a:pt x="314" y="44"/>
                  </a:lnTo>
                  <a:lnTo>
                    <a:pt x="336" y="44"/>
                  </a:lnTo>
                  <a:lnTo>
                    <a:pt x="374" y="93"/>
                  </a:lnTo>
                  <a:lnTo>
                    <a:pt x="415" y="144"/>
                  </a:lnTo>
                  <a:lnTo>
                    <a:pt x="446" y="193"/>
                  </a:lnTo>
                  <a:lnTo>
                    <a:pt x="474" y="248"/>
                  </a:lnTo>
                  <a:lnTo>
                    <a:pt x="494" y="307"/>
                  </a:lnTo>
                  <a:lnTo>
                    <a:pt x="515" y="369"/>
                  </a:lnTo>
                  <a:lnTo>
                    <a:pt x="536" y="428"/>
                  </a:lnTo>
                  <a:lnTo>
                    <a:pt x="546" y="487"/>
                  </a:lnTo>
                  <a:lnTo>
                    <a:pt x="560" y="614"/>
                  </a:lnTo>
                  <a:lnTo>
                    <a:pt x="567" y="743"/>
                  </a:lnTo>
                  <a:lnTo>
                    <a:pt x="567" y="867"/>
                  </a:lnTo>
                  <a:lnTo>
                    <a:pt x="567" y="988"/>
                  </a:lnTo>
                  <a:close/>
                </a:path>
              </a:pathLst>
            </a:custGeom>
            <a:solidFill>
              <a:srgbClr val="7F4C1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8304" name="Freeform 112"/>
            <p:cNvSpPr>
              <a:spLocks noEditPoints="1"/>
            </p:cNvSpPr>
            <p:nvPr/>
          </p:nvSpPr>
          <p:spPr bwMode="auto">
            <a:xfrm>
              <a:off x="3785" y="2168"/>
              <a:ext cx="504" cy="421"/>
            </a:xfrm>
            <a:custGeom>
              <a:avLst/>
              <a:gdLst/>
              <a:ahLst/>
              <a:cxnLst>
                <a:cxn ang="0">
                  <a:pos x="59" y="2122"/>
                </a:cxn>
                <a:cxn ang="0">
                  <a:pos x="335" y="1866"/>
                </a:cxn>
                <a:cxn ang="0">
                  <a:pos x="539" y="1599"/>
                </a:cxn>
                <a:cxn ang="0">
                  <a:pos x="688" y="1426"/>
                </a:cxn>
                <a:cxn ang="0">
                  <a:pos x="812" y="1305"/>
                </a:cxn>
                <a:cxn ang="0">
                  <a:pos x="847" y="1305"/>
                </a:cxn>
                <a:cxn ang="0">
                  <a:pos x="888" y="1313"/>
                </a:cxn>
                <a:cxn ang="0">
                  <a:pos x="954" y="1340"/>
                </a:cxn>
                <a:cxn ang="0">
                  <a:pos x="1034" y="1385"/>
                </a:cxn>
                <a:cxn ang="0">
                  <a:pos x="1175" y="1520"/>
                </a:cxn>
                <a:cxn ang="0">
                  <a:pos x="1300" y="1665"/>
                </a:cxn>
                <a:cxn ang="0">
                  <a:pos x="1348" y="1858"/>
                </a:cxn>
                <a:cxn ang="0">
                  <a:pos x="1355" y="2087"/>
                </a:cxn>
                <a:cxn ang="0">
                  <a:pos x="1300" y="2373"/>
                </a:cxn>
                <a:cxn ang="0">
                  <a:pos x="1248" y="2439"/>
                </a:cxn>
                <a:cxn ang="0">
                  <a:pos x="1182" y="2128"/>
                </a:cxn>
                <a:cxn ang="0">
                  <a:pos x="982" y="1927"/>
                </a:cxn>
                <a:cxn ang="0">
                  <a:pos x="632" y="2066"/>
                </a:cxn>
                <a:cxn ang="0">
                  <a:pos x="487" y="2215"/>
                </a:cxn>
                <a:cxn ang="0">
                  <a:pos x="407" y="2332"/>
                </a:cxn>
                <a:cxn ang="0">
                  <a:pos x="194" y="2238"/>
                </a:cxn>
                <a:cxn ang="0">
                  <a:pos x="21" y="2201"/>
                </a:cxn>
                <a:cxn ang="0">
                  <a:pos x="1486" y="1728"/>
                </a:cxn>
                <a:cxn ang="0">
                  <a:pos x="1486" y="1700"/>
                </a:cxn>
                <a:cxn ang="0">
                  <a:pos x="1507" y="1707"/>
                </a:cxn>
                <a:cxn ang="0">
                  <a:pos x="1556" y="1765"/>
                </a:cxn>
                <a:cxn ang="0">
                  <a:pos x="1662" y="1941"/>
                </a:cxn>
                <a:cxn ang="0">
                  <a:pos x="1714" y="2045"/>
                </a:cxn>
                <a:cxn ang="0">
                  <a:pos x="1721" y="2001"/>
                </a:cxn>
                <a:cxn ang="0">
                  <a:pos x="1694" y="1935"/>
                </a:cxn>
                <a:cxn ang="0">
                  <a:pos x="1607" y="1806"/>
                </a:cxn>
                <a:cxn ang="0">
                  <a:pos x="1527" y="1728"/>
                </a:cxn>
                <a:cxn ang="0">
                  <a:pos x="1500" y="1728"/>
                </a:cxn>
                <a:cxn ang="0">
                  <a:pos x="1728" y="1720"/>
                </a:cxn>
                <a:cxn ang="0">
                  <a:pos x="1680" y="1655"/>
                </a:cxn>
                <a:cxn ang="0">
                  <a:pos x="1749" y="1468"/>
                </a:cxn>
                <a:cxn ang="0">
                  <a:pos x="2274" y="711"/>
                </a:cxn>
                <a:cxn ang="0">
                  <a:pos x="2461" y="328"/>
                </a:cxn>
                <a:cxn ang="0">
                  <a:pos x="2555" y="193"/>
                </a:cxn>
                <a:cxn ang="0">
                  <a:pos x="2710" y="20"/>
                </a:cxn>
                <a:cxn ang="0">
                  <a:pos x="2855" y="144"/>
                </a:cxn>
                <a:cxn ang="0">
                  <a:pos x="2990" y="366"/>
                </a:cxn>
                <a:cxn ang="0">
                  <a:pos x="2955" y="386"/>
                </a:cxn>
                <a:cxn ang="0">
                  <a:pos x="2869" y="366"/>
                </a:cxn>
                <a:cxn ang="0">
                  <a:pos x="2740" y="414"/>
                </a:cxn>
                <a:cxn ang="0">
                  <a:pos x="2602" y="459"/>
                </a:cxn>
                <a:cxn ang="0">
                  <a:pos x="2409" y="718"/>
                </a:cxn>
                <a:cxn ang="0">
                  <a:pos x="2043" y="1126"/>
                </a:cxn>
                <a:cxn ang="0">
                  <a:pos x="1842" y="1426"/>
                </a:cxn>
              </a:cxnLst>
              <a:rect l="0" t="0" r="r" b="b"/>
              <a:pathLst>
                <a:path w="3021" h="2526">
                  <a:moveTo>
                    <a:pt x="7" y="2194"/>
                  </a:moveTo>
                  <a:lnTo>
                    <a:pt x="0" y="2194"/>
                  </a:lnTo>
                  <a:lnTo>
                    <a:pt x="0" y="2187"/>
                  </a:lnTo>
                  <a:lnTo>
                    <a:pt x="59" y="2122"/>
                  </a:lnTo>
                  <a:lnTo>
                    <a:pt x="128" y="2053"/>
                  </a:lnTo>
                  <a:lnTo>
                    <a:pt x="200" y="1993"/>
                  </a:lnTo>
                  <a:lnTo>
                    <a:pt x="266" y="1927"/>
                  </a:lnTo>
                  <a:lnTo>
                    <a:pt x="335" y="1866"/>
                  </a:lnTo>
                  <a:lnTo>
                    <a:pt x="401" y="1793"/>
                  </a:lnTo>
                  <a:lnTo>
                    <a:pt x="459" y="1728"/>
                  </a:lnTo>
                  <a:lnTo>
                    <a:pt x="508" y="1648"/>
                  </a:lnTo>
                  <a:lnTo>
                    <a:pt x="539" y="1599"/>
                  </a:lnTo>
                  <a:lnTo>
                    <a:pt x="574" y="1555"/>
                  </a:lnTo>
                  <a:lnTo>
                    <a:pt x="615" y="1513"/>
                  </a:lnTo>
                  <a:lnTo>
                    <a:pt x="646" y="1468"/>
                  </a:lnTo>
                  <a:lnTo>
                    <a:pt x="688" y="1426"/>
                  </a:lnTo>
                  <a:lnTo>
                    <a:pt x="726" y="1385"/>
                  </a:lnTo>
                  <a:lnTo>
                    <a:pt x="761" y="1347"/>
                  </a:lnTo>
                  <a:lnTo>
                    <a:pt x="809" y="1305"/>
                  </a:lnTo>
                  <a:lnTo>
                    <a:pt x="812" y="1305"/>
                  </a:lnTo>
                  <a:lnTo>
                    <a:pt x="819" y="1305"/>
                  </a:lnTo>
                  <a:lnTo>
                    <a:pt x="833" y="1305"/>
                  </a:lnTo>
                  <a:lnTo>
                    <a:pt x="839" y="1305"/>
                  </a:lnTo>
                  <a:lnTo>
                    <a:pt x="847" y="1305"/>
                  </a:lnTo>
                  <a:lnTo>
                    <a:pt x="853" y="1305"/>
                  </a:lnTo>
                  <a:lnTo>
                    <a:pt x="868" y="1305"/>
                  </a:lnTo>
                  <a:lnTo>
                    <a:pt x="874" y="1305"/>
                  </a:lnTo>
                  <a:lnTo>
                    <a:pt x="888" y="1313"/>
                  </a:lnTo>
                  <a:lnTo>
                    <a:pt x="905" y="1319"/>
                  </a:lnTo>
                  <a:lnTo>
                    <a:pt x="919" y="1327"/>
                  </a:lnTo>
                  <a:lnTo>
                    <a:pt x="940" y="1333"/>
                  </a:lnTo>
                  <a:lnTo>
                    <a:pt x="954" y="1340"/>
                  </a:lnTo>
                  <a:lnTo>
                    <a:pt x="968" y="1347"/>
                  </a:lnTo>
                  <a:lnTo>
                    <a:pt x="988" y="1354"/>
                  </a:lnTo>
                  <a:lnTo>
                    <a:pt x="1003" y="1361"/>
                  </a:lnTo>
                  <a:lnTo>
                    <a:pt x="1034" y="1385"/>
                  </a:lnTo>
                  <a:lnTo>
                    <a:pt x="1068" y="1420"/>
                  </a:lnTo>
                  <a:lnTo>
                    <a:pt x="1099" y="1454"/>
                  </a:lnTo>
                  <a:lnTo>
                    <a:pt x="1141" y="1486"/>
                  </a:lnTo>
                  <a:lnTo>
                    <a:pt x="1175" y="1520"/>
                  </a:lnTo>
                  <a:lnTo>
                    <a:pt x="1207" y="1555"/>
                  </a:lnTo>
                  <a:lnTo>
                    <a:pt x="1241" y="1586"/>
                  </a:lnTo>
                  <a:lnTo>
                    <a:pt x="1282" y="1621"/>
                  </a:lnTo>
                  <a:lnTo>
                    <a:pt x="1300" y="1665"/>
                  </a:lnTo>
                  <a:lnTo>
                    <a:pt x="1314" y="1714"/>
                  </a:lnTo>
                  <a:lnTo>
                    <a:pt x="1328" y="1759"/>
                  </a:lnTo>
                  <a:lnTo>
                    <a:pt x="1341" y="1806"/>
                  </a:lnTo>
                  <a:lnTo>
                    <a:pt x="1348" y="1858"/>
                  </a:lnTo>
                  <a:lnTo>
                    <a:pt x="1355" y="1907"/>
                  </a:lnTo>
                  <a:lnTo>
                    <a:pt x="1362" y="1959"/>
                  </a:lnTo>
                  <a:lnTo>
                    <a:pt x="1369" y="2007"/>
                  </a:lnTo>
                  <a:lnTo>
                    <a:pt x="1355" y="2087"/>
                  </a:lnTo>
                  <a:lnTo>
                    <a:pt x="1341" y="2160"/>
                  </a:lnTo>
                  <a:lnTo>
                    <a:pt x="1328" y="2238"/>
                  </a:lnTo>
                  <a:lnTo>
                    <a:pt x="1314" y="2308"/>
                  </a:lnTo>
                  <a:lnTo>
                    <a:pt x="1300" y="2373"/>
                  </a:lnTo>
                  <a:lnTo>
                    <a:pt x="1282" y="2433"/>
                  </a:lnTo>
                  <a:lnTo>
                    <a:pt x="1268" y="2488"/>
                  </a:lnTo>
                  <a:lnTo>
                    <a:pt x="1248" y="2526"/>
                  </a:lnTo>
                  <a:lnTo>
                    <a:pt x="1248" y="2439"/>
                  </a:lnTo>
                  <a:lnTo>
                    <a:pt x="1241" y="2359"/>
                  </a:lnTo>
                  <a:lnTo>
                    <a:pt x="1227" y="2281"/>
                  </a:lnTo>
                  <a:lnTo>
                    <a:pt x="1207" y="2208"/>
                  </a:lnTo>
                  <a:lnTo>
                    <a:pt x="1182" y="2128"/>
                  </a:lnTo>
                  <a:lnTo>
                    <a:pt x="1147" y="2059"/>
                  </a:lnTo>
                  <a:lnTo>
                    <a:pt x="1106" y="1987"/>
                  </a:lnTo>
                  <a:lnTo>
                    <a:pt x="1061" y="1914"/>
                  </a:lnTo>
                  <a:lnTo>
                    <a:pt x="982" y="1927"/>
                  </a:lnTo>
                  <a:lnTo>
                    <a:pt x="888" y="1945"/>
                  </a:lnTo>
                  <a:lnTo>
                    <a:pt x="781" y="1987"/>
                  </a:lnTo>
                  <a:lnTo>
                    <a:pt x="681" y="2039"/>
                  </a:lnTo>
                  <a:lnTo>
                    <a:pt x="632" y="2066"/>
                  </a:lnTo>
                  <a:lnTo>
                    <a:pt x="594" y="2100"/>
                  </a:lnTo>
                  <a:lnTo>
                    <a:pt x="553" y="2132"/>
                  </a:lnTo>
                  <a:lnTo>
                    <a:pt x="522" y="2174"/>
                  </a:lnTo>
                  <a:lnTo>
                    <a:pt x="487" y="2215"/>
                  </a:lnTo>
                  <a:lnTo>
                    <a:pt x="467" y="2252"/>
                  </a:lnTo>
                  <a:lnTo>
                    <a:pt x="453" y="2295"/>
                  </a:lnTo>
                  <a:lnTo>
                    <a:pt x="446" y="2339"/>
                  </a:lnTo>
                  <a:lnTo>
                    <a:pt x="407" y="2332"/>
                  </a:lnTo>
                  <a:lnTo>
                    <a:pt x="360" y="2315"/>
                  </a:lnTo>
                  <a:lnTo>
                    <a:pt x="308" y="2295"/>
                  </a:lnTo>
                  <a:lnTo>
                    <a:pt x="252" y="2267"/>
                  </a:lnTo>
                  <a:lnTo>
                    <a:pt x="194" y="2238"/>
                  </a:lnTo>
                  <a:lnTo>
                    <a:pt x="142" y="2221"/>
                  </a:lnTo>
                  <a:lnTo>
                    <a:pt x="79" y="2208"/>
                  </a:lnTo>
                  <a:lnTo>
                    <a:pt x="27" y="2201"/>
                  </a:lnTo>
                  <a:lnTo>
                    <a:pt x="21" y="2201"/>
                  </a:lnTo>
                  <a:lnTo>
                    <a:pt x="21" y="2194"/>
                  </a:lnTo>
                  <a:lnTo>
                    <a:pt x="14" y="2194"/>
                  </a:lnTo>
                  <a:lnTo>
                    <a:pt x="7" y="2194"/>
                  </a:lnTo>
                  <a:close/>
                  <a:moveTo>
                    <a:pt x="1486" y="1728"/>
                  </a:moveTo>
                  <a:lnTo>
                    <a:pt x="1486" y="1720"/>
                  </a:lnTo>
                  <a:lnTo>
                    <a:pt x="1486" y="1714"/>
                  </a:lnTo>
                  <a:lnTo>
                    <a:pt x="1486" y="1707"/>
                  </a:lnTo>
                  <a:lnTo>
                    <a:pt x="1486" y="1700"/>
                  </a:lnTo>
                  <a:lnTo>
                    <a:pt x="1486" y="1693"/>
                  </a:lnTo>
                  <a:lnTo>
                    <a:pt x="1493" y="1700"/>
                  </a:lnTo>
                  <a:lnTo>
                    <a:pt x="1500" y="1707"/>
                  </a:lnTo>
                  <a:lnTo>
                    <a:pt x="1507" y="1707"/>
                  </a:lnTo>
                  <a:lnTo>
                    <a:pt x="1513" y="1714"/>
                  </a:lnTo>
                  <a:lnTo>
                    <a:pt x="1521" y="1714"/>
                  </a:lnTo>
                  <a:lnTo>
                    <a:pt x="1527" y="1720"/>
                  </a:lnTo>
                  <a:lnTo>
                    <a:pt x="1556" y="1765"/>
                  </a:lnTo>
                  <a:lnTo>
                    <a:pt x="1587" y="1814"/>
                  </a:lnTo>
                  <a:lnTo>
                    <a:pt x="1614" y="1852"/>
                  </a:lnTo>
                  <a:lnTo>
                    <a:pt x="1642" y="1900"/>
                  </a:lnTo>
                  <a:lnTo>
                    <a:pt x="1662" y="1941"/>
                  </a:lnTo>
                  <a:lnTo>
                    <a:pt x="1686" y="1987"/>
                  </a:lnTo>
                  <a:lnTo>
                    <a:pt x="1700" y="2021"/>
                  </a:lnTo>
                  <a:lnTo>
                    <a:pt x="1714" y="2059"/>
                  </a:lnTo>
                  <a:lnTo>
                    <a:pt x="1714" y="2045"/>
                  </a:lnTo>
                  <a:lnTo>
                    <a:pt x="1714" y="2035"/>
                  </a:lnTo>
                  <a:lnTo>
                    <a:pt x="1714" y="2021"/>
                  </a:lnTo>
                  <a:lnTo>
                    <a:pt x="1714" y="2014"/>
                  </a:lnTo>
                  <a:lnTo>
                    <a:pt x="1721" y="2001"/>
                  </a:lnTo>
                  <a:lnTo>
                    <a:pt x="1721" y="1987"/>
                  </a:lnTo>
                  <a:lnTo>
                    <a:pt x="1721" y="1979"/>
                  </a:lnTo>
                  <a:lnTo>
                    <a:pt x="1721" y="1966"/>
                  </a:lnTo>
                  <a:lnTo>
                    <a:pt x="1694" y="1935"/>
                  </a:lnTo>
                  <a:lnTo>
                    <a:pt x="1673" y="1907"/>
                  </a:lnTo>
                  <a:lnTo>
                    <a:pt x="1656" y="1872"/>
                  </a:lnTo>
                  <a:lnTo>
                    <a:pt x="1634" y="1841"/>
                  </a:lnTo>
                  <a:lnTo>
                    <a:pt x="1607" y="1806"/>
                  </a:lnTo>
                  <a:lnTo>
                    <a:pt x="1587" y="1779"/>
                  </a:lnTo>
                  <a:lnTo>
                    <a:pt x="1562" y="1755"/>
                  </a:lnTo>
                  <a:lnTo>
                    <a:pt x="1535" y="1728"/>
                  </a:lnTo>
                  <a:lnTo>
                    <a:pt x="1527" y="1728"/>
                  </a:lnTo>
                  <a:lnTo>
                    <a:pt x="1521" y="1728"/>
                  </a:lnTo>
                  <a:lnTo>
                    <a:pt x="1513" y="1728"/>
                  </a:lnTo>
                  <a:lnTo>
                    <a:pt x="1507" y="1728"/>
                  </a:lnTo>
                  <a:lnTo>
                    <a:pt x="1500" y="1728"/>
                  </a:lnTo>
                  <a:lnTo>
                    <a:pt x="1493" y="1728"/>
                  </a:lnTo>
                  <a:lnTo>
                    <a:pt x="1486" y="1728"/>
                  </a:lnTo>
                  <a:close/>
                  <a:moveTo>
                    <a:pt x="1742" y="1742"/>
                  </a:moveTo>
                  <a:lnTo>
                    <a:pt x="1728" y="1720"/>
                  </a:lnTo>
                  <a:lnTo>
                    <a:pt x="1721" y="1707"/>
                  </a:lnTo>
                  <a:lnTo>
                    <a:pt x="1708" y="1685"/>
                  </a:lnTo>
                  <a:lnTo>
                    <a:pt x="1694" y="1673"/>
                  </a:lnTo>
                  <a:lnTo>
                    <a:pt x="1680" y="1655"/>
                  </a:lnTo>
                  <a:lnTo>
                    <a:pt x="1666" y="1641"/>
                  </a:lnTo>
                  <a:lnTo>
                    <a:pt x="1648" y="1627"/>
                  </a:lnTo>
                  <a:lnTo>
                    <a:pt x="1634" y="1607"/>
                  </a:lnTo>
                  <a:lnTo>
                    <a:pt x="1749" y="1468"/>
                  </a:lnTo>
                  <a:lnTo>
                    <a:pt x="1881" y="1292"/>
                  </a:lnTo>
                  <a:lnTo>
                    <a:pt x="2022" y="1106"/>
                  </a:lnTo>
                  <a:lnTo>
                    <a:pt x="2153" y="905"/>
                  </a:lnTo>
                  <a:lnTo>
                    <a:pt x="2274" y="711"/>
                  </a:lnTo>
                  <a:lnTo>
                    <a:pt x="2374" y="539"/>
                  </a:lnTo>
                  <a:lnTo>
                    <a:pt x="2416" y="459"/>
                  </a:lnTo>
                  <a:lnTo>
                    <a:pt x="2440" y="386"/>
                  </a:lnTo>
                  <a:lnTo>
                    <a:pt x="2461" y="328"/>
                  </a:lnTo>
                  <a:lnTo>
                    <a:pt x="2468" y="273"/>
                  </a:lnTo>
                  <a:lnTo>
                    <a:pt x="2489" y="259"/>
                  </a:lnTo>
                  <a:lnTo>
                    <a:pt x="2523" y="234"/>
                  </a:lnTo>
                  <a:lnTo>
                    <a:pt x="2555" y="193"/>
                  </a:lnTo>
                  <a:lnTo>
                    <a:pt x="2596" y="152"/>
                  </a:lnTo>
                  <a:lnTo>
                    <a:pt x="2633" y="100"/>
                  </a:lnTo>
                  <a:lnTo>
                    <a:pt x="2676" y="58"/>
                  </a:lnTo>
                  <a:lnTo>
                    <a:pt x="2710" y="20"/>
                  </a:lnTo>
                  <a:lnTo>
                    <a:pt x="2734" y="0"/>
                  </a:lnTo>
                  <a:lnTo>
                    <a:pt x="2775" y="44"/>
                  </a:lnTo>
                  <a:lnTo>
                    <a:pt x="2814" y="100"/>
                  </a:lnTo>
                  <a:lnTo>
                    <a:pt x="2855" y="144"/>
                  </a:lnTo>
                  <a:lnTo>
                    <a:pt x="2889" y="199"/>
                  </a:lnTo>
                  <a:lnTo>
                    <a:pt x="2921" y="251"/>
                  </a:lnTo>
                  <a:lnTo>
                    <a:pt x="2955" y="314"/>
                  </a:lnTo>
                  <a:lnTo>
                    <a:pt x="2990" y="366"/>
                  </a:lnTo>
                  <a:lnTo>
                    <a:pt x="3021" y="421"/>
                  </a:lnTo>
                  <a:lnTo>
                    <a:pt x="2996" y="407"/>
                  </a:lnTo>
                  <a:lnTo>
                    <a:pt x="2976" y="400"/>
                  </a:lnTo>
                  <a:lnTo>
                    <a:pt x="2955" y="386"/>
                  </a:lnTo>
                  <a:lnTo>
                    <a:pt x="2935" y="380"/>
                  </a:lnTo>
                  <a:lnTo>
                    <a:pt x="2907" y="372"/>
                  </a:lnTo>
                  <a:lnTo>
                    <a:pt x="2889" y="366"/>
                  </a:lnTo>
                  <a:lnTo>
                    <a:pt x="2869" y="366"/>
                  </a:lnTo>
                  <a:lnTo>
                    <a:pt x="2841" y="366"/>
                  </a:lnTo>
                  <a:lnTo>
                    <a:pt x="2806" y="386"/>
                  </a:lnTo>
                  <a:lnTo>
                    <a:pt x="2775" y="400"/>
                  </a:lnTo>
                  <a:lnTo>
                    <a:pt x="2740" y="414"/>
                  </a:lnTo>
                  <a:lnTo>
                    <a:pt x="2703" y="432"/>
                  </a:lnTo>
                  <a:lnTo>
                    <a:pt x="2668" y="438"/>
                  </a:lnTo>
                  <a:lnTo>
                    <a:pt x="2633" y="452"/>
                  </a:lnTo>
                  <a:lnTo>
                    <a:pt x="2602" y="459"/>
                  </a:lnTo>
                  <a:lnTo>
                    <a:pt x="2561" y="459"/>
                  </a:lnTo>
                  <a:lnTo>
                    <a:pt x="2516" y="553"/>
                  </a:lnTo>
                  <a:lnTo>
                    <a:pt x="2461" y="639"/>
                  </a:lnTo>
                  <a:lnTo>
                    <a:pt x="2409" y="718"/>
                  </a:lnTo>
                  <a:lnTo>
                    <a:pt x="2347" y="794"/>
                  </a:lnTo>
                  <a:lnTo>
                    <a:pt x="2229" y="925"/>
                  </a:lnTo>
                  <a:lnTo>
                    <a:pt x="2101" y="1060"/>
                  </a:lnTo>
                  <a:lnTo>
                    <a:pt x="2043" y="1126"/>
                  </a:lnTo>
                  <a:lnTo>
                    <a:pt x="1988" y="1192"/>
                  </a:lnTo>
                  <a:lnTo>
                    <a:pt x="1936" y="1268"/>
                  </a:lnTo>
                  <a:lnTo>
                    <a:pt x="1881" y="1347"/>
                  </a:lnTo>
                  <a:lnTo>
                    <a:pt x="1842" y="1426"/>
                  </a:lnTo>
                  <a:lnTo>
                    <a:pt x="1801" y="1520"/>
                  </a:lnTo>
                  <a:lnTo>
                    <a:pt x="1766" y="1627"/>
                  </a:lnTo>
                  <a:lnTo>
                    <a:pt x="1742" y="1742"/>
                  </a:lnTo>
                  <a:close/>
                </a:path>
              </a:pathLst>
            </a:custGeom>
            <a:solidFill>
              <a:srgbClr val="4C4C1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8305" name="Freeform 113"/>
            <p:cNvSpPr>
              <a:spLocks/>
            </p:cNvSpPr>
            <p:nvPr/>
          </p:nvSpPr>
          <p:spPr bwMode="auto">
            <a:xfrm>
              <a:off x="3557" y="2593"/>
              <a:ext cx="200" cy="665"/>
            </a:xfrm>
            <a:custGeom>
              <a:avLst/>
              <a:gdLst/>
              <a:ahLst/>
              <a:cxnLst>
                <a:cxn ang="0">
                  <a:pos x="1202" y="3916"/>
                </a:cxn>
                <a:cxn ang="0">
                  <a:pos x="1188" y="3930"/>
                </a:cxn>
                <a:cxn ang="0">
                  <a:pos x="1167" y="3951"/>
                </a:cxn>
                <a:cxn ang="0">
                  <a:pos x="1140" y="3961"/>
                </a:cxn>
                <a:cxn ang="0">
                  <a:pos x="1123" y="3982"/>
                </a:cxn>
                <a:cxn ang="0">
                  <a:pos x="1101" y="3995"/>
                </a:cxn>
                <a:cxn ang="0">
                  <a:pos x="1040" y="3975"/>
                </a:cxn>
                <a:cxn ang="0">
                  <a:pos x="980" y="3951"/>
                </a:cxn>
                <a:cxn ang="0">
                  <a:pos x="929" y="3937"/>
                </a:cxn>
                <a:cxn ang="0">
                  <a:pos x="874" y="3930"/>
                </a:cxn>
                <a:cxn ang="0">
                  <a:pos x="842" y="3850"/>
                </a:cxn>
                <a:cxn ang="0">
                  <a:pos x="760" y="3701"/>
                </a:cxn>
                <a:cxn ang="0">
                  <a:pos x="680" y="3543"/>
                </a:cxn>
                <a:cxn ang="0">
                  <a:pos x="642" y="3408"/>
                </a:cxn>
                <a:cxn ang="0">
                  <a:pos x="687" y="3329"/>
                </a:cxn>
                <a:cxn ang="0">
                  <a:pos x="721" y="3235"/>
                </a:cxn>
                <a:cxn ang="0">
                  <a:pos x="760" y="3035"/>
                </a:cxn>
                <a:cxn ang="0">
                  <a:pos x="767" y="2814"/>
                </a:cxn>
                <a:cxn ang="0">
                  <a:pos x="749" y="2583"/>
                </a:cxn>
                <a:cxn ang="0">
                  <a:pos x="680" y="2122"/>
                </a:cxn>
                <a:cxn ang="0">
                  <a:pos x="656" y="1909"/>
                </a:cxn>
                <a:cxn ang="0">
                  <a:pos x="642" y="1722"/>
                </a:cxn>
                <a:cxn ang="0">
                  <a:pos x="760" y="1514"/>
                </a:cxn>
                <a:cxn ang="0">
                  <a:pos x="836" y="1342"/>
                </a:cxn>
                <a:cxn ang="0">
                  <a:pos x="859" y="1200"/>
                </a:cxn>
                <a:cxn ang="0">
                  <a:pos x="859" y="1082"/>
                </a:cxn>
                <a:cxn ang="0">
                  <a:pos x="822" y="961"/>
                </a:cxn>
                <a:cxn ang="0">
                  <a:pos x="753" y="840"/>
                </a:cxn>
                <a:cxn ang="0">
                  <a:pos x="548" y="547"/>
                </a:cxn>
                <a:cxn ang="0">
                  <a:pos x="435" y="536"/>
                </a:cxn>
                <a:cxn ang="0">
                  <a:pos x="294" y="509"/>
                </a:cxn>
                <a:cxn ang="0">
                  <a:pos x="148" y="474"/>
                </a:cxn>
                <a:cxn ang="0">
                  <a:pos x="0" y="453"/>
                </a:cxn>
                <a:cxn ang="0">
                  <a:pos x="141" y="388"/>
                </a:cxn>
                <a:cxn ang="0">
                  <a:pos x="279" y="336"/>
                </a:cxn>
                <a:cxn ang="0">
                  <a:pos x="421" y="273"/>
                </a:cxn>
                <a:cxn ang="0">
                  <a:pos x="556" y="208"/>
                </a:cxn>
                <a:cxn ang="0">
                  <a:pos x="635" y="156"/>
                </a:cxn>
                <a:cxn ang="0">
                  <a:pos x="715" y="101"/>
                </a:cxn>
                <a:cxn ang="0">
                  <a:pos x="795" y="55"/>
                </a:cxn>
                <a:cxn ang="0">
                  <a:pos x="874" y="0"/>
                </a:cxn>
                <a:cxn ang="0">
                  <a:pos x="894" y="474"/>
                </a:cxn>
                <a:cxn ang="0">
                  <a:pos x="936" y="961"/>
                </a:cxn>
                <a:cxn ang="0">
                  <a:pos x="1040" y="1943"/>
                </a:cxn>
                <a:cxn ang="0">
                  <a:pos x="1147" y="2935"/>
                </a:cxn>
                <a:cxn ang="0">
                  <a:pos x="1188" y="3422"/>
                </a:cxn>
                <a:cxn ang="0">
                  <a:pos x="1202" y="3909"/>
                </a:cxn>
              </a:cxnLst>
              <a:rect l="0" t="0" r="r" b="b"/>
              <a:pathLst>
                <a:path w="1202" h="3995">
                  <a:moveTo>
                    <a:pt x="1202" y="3909"/>
                  </a:moveTo>
                  <a:lnTo>
                    <a:pt x="1202" y="3916"/>
                  </a:lnTo>
                  <a:lnTo>
                    <a:pt x="1195" y="3923"/>
                  </a:lnTo>
                  <a:lnTo>
                    <a:pt x="1188" y="3930"/>
                  </a:lnTo>
                  <a:lnTo>
                    <a:pt x="1175" y="3937"/>
                  </a:lnTo>
                  <a:lnTo>
                    <a:pt x="1167" y="3951"/>
                  </a:lnTo>
                  <a:lnTo>
                    <a:pt x="1153" y="3954"/>
                  </a:lnTo>
                  <a:lnTo>
                    <a:pt x="1140" y="3961"/>
                  </a:lnTo>
                  <a:lnTo>
                    <a:pt x="1133" y="3975"/>
                  </a:lnTo>
                  <a:lnTo>
                    <a:pt x="1123" y="3982"/>
                  </a:lnTo>
                  <a:lnTo>
                    <a:pt x="1109" y="3989"/>
                  </a:lnTo>
                  <a:lnTo>
                    <a:pt x="1101" y="3995"/>
                  </a:lnTo>
                  <a:lnTo>
                    <a:pt x="1067" y="3989"/>
                  </a:lnTo>
                  <a:lnTo>
                    <a:pt x="1040" y="3975"/>
                  </a:lnTo>
                  <a:lnTo>
                    <a:pt x="1015" y="3961"/>
                  </a:lnTo>
                  <a:lnTo>
                    <a:pt x="980" y="3951"/>
                  </a:lnTo>
                  <a:lnTo>
                    <a:pt x="953" y="3943"/>
                  </a:lnTo>
                  <a:lnTo>
                    <a:pt x="929" y="3937"/>
                  </a:lnTo>
                  <a:lnTo>
                    <a:pt x="902" y="3930"/>
                  </a:lnTo>
                  <a:lnTo>
                    <a:pt x="874" y="3930"/>
                  </a:lnTo>
                  <a:lnTo>
                    <a:pt x="867" y="3896"/>
                  </a:lnTo>
                  <a:lnTo>
                    <a:pt x="842" y="3850"/>
                  </a:lnTo>
                  <a:lnTo>
                    <a:pt x="801" y="3781"/>
                  </a:lnTo>
                  <a:lnTo>
                    <a:pt x="760" y="3701"/>
                  </a:lnTo>
                  <a:lnTo>
                    <a:pt x="715" y="3623"/>
                  </a:lnTo>
                  <a:lnTo>
                    <a:pt x="680" y="3543"/>
                  </a:lnTo>
                  <a:lnTo>
                    <a:pt x="656" y="3470"/>
                  </a:lnTo>
                  <a:lnTo>
                    <a:pt x="642" y="3408"/>
                  </a:lnTo>
                  <a:lnTo>
                    <a:pt x="666" y="3370"/>
                  </a:lnTo>
                  <a:lnTo>
                    <a:pt x="687" y="3329"/>
                  </a:lnTo>
                  <a:lnTo>
                    <a:pt x="708" y="3283"/>
                  </a:lnTo>
                  <a:lnTo>
                    <a:pt x="721" y="3235"/>
                  </a:lnTo>
                  <a:lnTo>
                    <a:pt x="749" y="3135"/>
                  </a:lnTo>
                  <a:lnTo>
                    <a:pt x="760" y="3035"/>
                  </a:lnTo>
                  <a:lnTo>
                    <a:pt x="767" y="2928"/>
                  </a:lnTo>
                  <a:lnTo>
                    <a:pt x="767" y="2814"/>
                  </a:lnTo>
                  <a:lnTo>
                    <a:pt x="760" y="2703"/>
                  </a:lnTo>
                  <a:lnTo>
                    <a:pt x="749" y="2583"/>
                  </a:lnTo>
                  <a:lnTo>
                    <a:pt x="715" y="2347"/>
                  </a:lnTo>
                  <a:lnTo>
                    <a:pt x="680" y="2122"/>
                  </a:lnTo>
                  <a:lnTo>
                    <a:pt x="666" y="2016"/>
                  </a:lnTo>
                  <a:lnTo>
                    <a:pt x="656" y="1909"/>
                  </a:lnTo>
                  <a:lnTo>
                    <a:pt x="649" y="1808"/>
                  </a:lnTo>
                  <a:lnTo>
                    <a:pt x="642" y="1722"/>
                  </a:lnTo>
                  <a:lnTo>
                    <a:pt x="708" y="1607"/>
                  </a:lnTo>
                  <a:lnTo>
                    <a:pt x="760" y="1514"/>
                  </a:lnTo>
                  <a:lnTo>
                    <a:pt x="801" y="1420"/>
                  </a:lnTo>
                  <a:lnTo>
                    <a:pt x="836" y="1342"/>
                  </a:lnTo>
                  <a:lnTo>
                    <a:pt x="853" y="1269"/>
                  </a:lnTo>
                  <a:lnTo>
                    <a:pt x="859" y="1200"/>
                  </a:lnTo>
                  <a:lnTo>
                    <a:pt x="867" y="1141"/>
                  </a:lnTo>
                  <a:lnTo>
                    <a:pt x="859" y="1082"/>
                  </a:lnTo>
                  <a:lnTo>
                    <a:pt x="842" y="1020"/>
                  </a:lnTo>
                  <a:lnTo>
                    <a:pt x="822" y="961"/>
                  </a:lnTo>
                  <a:lnTo>
                    <a:pt x="787" y="902"/>
                  </a:lnTo>
                  <a:lnTo>
                    <a:pt x="753" y="840"/>
                  </a:lnTo>
                  <a:lnTo>
                    <a:pt x="660" y="709"/>
                  </a:lnTo>
                  <a:lnTo>
                    <a:pt x="548" y="547"/>
                  </a:lnTo>
                  <a:lnTo>
                    <a:pt x="493" y="539"/>
                  </a:lnTo>
                  <a:lnTo>
                    <a:pt x="435" y="536"/>
                  </a:lnTo>
                  <a:lnTo>
                    <a:pt x="369" y="522"/>
                  </a:lnTo>
                  <a:lnTo>
                    <a:pt x="294" y="509"/>
                  </a:lnTo>
                  <a:lnTo>
                    <a:pt x="220" y="487"/>
                  </a:lnTo>
                  <a:lnTo>
                    <a:pt x="148" y="474"/>
                  </a:lnTo>
                  <a:lnTo>
                    <a:pt x="75" y="460"/>
                  </a:lnTo>
                  <a:lnTo>
                    <a:pt x="0" y="453"/>
                  </a:lnTo>
                  <a:lnTo>
                    <a:pt x="69" y="423"/>
                  </a:lnTo>
                  <a:lnTo>
                    <a:pt x="141" y="388"/>
                  </a:lnTo>
                  <a:lnTo>
                    <a:pt x="207" y="360"/>
                  </a:lnTo>
                  <a:lnTo>
                    <a:pt x="279" y="336"/>
                  </a:lnTo>
                  <a:lnTo>
                    <a:pt x="349" y="308"/>
                  </a:lnTo>
                  <a:lnTo>
                    <a:pt x="421" y="273"/>
                  </a:lnTo>
                  <a:lnTo>
                    <a:pt x="487" y="242"/>
                  </a:lnTo>
                  <a:lnTo>
                    <a:pt x="556" y="208"/>
                  </a:lnTo>
                  <a:lnTo>
                    <a:pt x="594" y="173"/>
                  </a:lnTo>
                  <a:lnTo>
                    <a:pt x="635" y="156"/>
                  </a:lnTo>
                  <a:lnTo>
                    <a:pt x="674" y="129"/>
                  </a:lnTo>
                  <a:lnTo>
                    <a:pt x="715" y="101"/>
                  </a:lnTo>
                  <a:lnTo>
                    <a:pt x="753" y="80"/>
                  </a:lnTo>
                  <a:lnTo>
                    <a:pt x="795" y="55"/>
                  </a:lnTo>
                  <a:lnTo>
                    <a:pt x="836" y="28"/>
                  </a:lnTo>
                  <a:lnTo>
                    <a:pt x="874" y="0"/>
                  </a:lnTo>
                  <a:lnTo>
                    <a:pt x="881" y="242"/>
                  </a:lnTo>
                  <a:lnTo>
                    <a:pt x="894" y="474"/>
                  </a:lnTo>
                  <a:lnTo>
                    <a:pt x="916" y="716"/>
                  </a:lnTo>
                  <a:lnTo>
                    <a:pt x="936" y="961"/>
                  </a:lnTo>
                  <a:lnTo>
                    <a:pt x="980" y="1449"/>
                  </a:lnTo>
                  <a:lnTo>
                    <a:pt x="1040" y="1943"/>
                  </a:lnTo>
                  <a:lnTo>
                    <a:pt x="1101" y="2437"/>
                  </a:lnTo>
                  <a:lnTo>
                    <a:pt x="1147" y="2935"/>
                  </a:lnTo>
                  <a:lnTo>
                    <a:pt x="1167" y="3183"/>
                  </a:lnTo>
                  <a:lnTo>
                    <a:pt x="1188" y="3422"/>
                  </a:lnTo>
                  <a:lnTo>
                    <a:pt x="1202" y="3671"/>
                  </a:lnTo>
                  <a:lnTo>
                    <a:pt x="1202" y="3909"/>
                  </a:lnTo>
                  <a:close/>
                </a:path>
              </a:pathLst>
            </a:custGeom>
            <a:solidFill>
              <a:srgbClr val="4C4C1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8306" name="Freeform 114"/>
            <p:cNvSpPr>
              <a:spLocks/>
            </p:cNvSpPr>
            <p:nvPr/>
          </p:nvSpPr>
          <p:spPr bwMode="auto">
            <a:xfrm>
              <a:off x="3711" y="1795"/>
              <a:ext cx="79" cy="458"/>
            </a:xfrm>
            <a:custGeom>
              <a:avLst/>
              <a:gdLst/>
              <a:ahLst/>
              <a:cxnLst>
                <a:cxn ang="0">
                  <a:pos x="0" y="17"/>
                </a:cxn>
                <a:cxn ang="0">
                  <a:pos x="0" y="2744"/>
                </a:cxn>
                <a:cxn ang="0">
                  <a:pos x="7" y="2658"/>
                </a:cxn>
                <a:cxn ang="0">
                  <a:pos x="14" y="2565"/>
                </a:cxn>
                <a:cxn ang="0">
                  <a:pos x="24" y="2475"/>
                </a:cxn>
                <a:cxn ang="0">
                  <a:pos x="38" y="2381"/>
                </a:cxn>
                <a:cxn ang="0">
                  <a:pos x="72" y="2202"/>
                </a:cxn>
                <a:cxn ang="0">
                  <a:pos x="118" y="2026"/>
                </a:cxn>
                <a:cxn ang="0">
                  <a:pos x="159" y="1846"/>
                </a:cxn>
                <a:cxn ang="0">
                  <a:pos x="201" y="1673"/>
                </a:cxn>
                <a:cxn ang="0">
                  <a:pos x="211" y="1586"/>
                </a:cxn>
                <a:cxn ang="0">
                  <a:pos x="225" y="1500"/>
                </a:cxn>
                <a:cxn ang="0">
                  <a:pos x="231" y="1421"/>
                </a:cxn>
                <a:cxn ang="0">
                  <a:pos x="239" y="1338"/>
                </a:cxn>
                <a:cxn ang="0">
                  <a:pos x="253" y="1338"/>
                </a:cxn>
                <a:cxn ang="0">
                  <a:pos x="273" y="1359"/>
                </a:cxn>
                <a:cxn ang="0">
                  <a:pos x="294" y="1379"/>
                </a:cxn>
                <a:cxn ang="0">
                  <a:pos x="311" y="1414"/>
                </a:cxn>
                <a:cxn ang="0">
                  <a:pos x="352" y="1494"/>
                </a:cxn>
                <a:cxn ang="0">
                  <a:pos x="387" y="1586"/>
                </a:cxn>
                <a:cxn ang="0">
                  <a:pos x="418" y="1680"/>
                </a:cxn>
                <a:cxn ang="0">
                  <a:pos x="446" y="1773"/>
                </a:cxn>
                <a:cxn ang="0">
                  <a:pos x="467" y="1853"/>
                </a:cxn>
                <a:cxn ang="0">
                  <a:pos x="473" y="1901"/>
                </a:cxn>
                <a:cxn ang="0">
                  <a:pos x="380" y="17"/>
                </a:cxn>
                <a:cxn ang="0">
                  <a:pos x="346" y="17"/>
                </a:cxn>
                <a:cxn ang="0">
                  <a:pos x="311" y="11"/>
                </a:cxn>
                <a:cxn ang="0">
                  <a:pos x="280" y="11"/>
                </a:cxn>
                <a:cxn ang="0">
                  <a:pos x="239" y="7"/>
                </a:cxn>
                <a:cxn ang="0">
                  <a:pos x="201" y="0"/>
                </a:cxn>
                <a:cxn ang="0">
                  <a:pos x="145" y="0"/>
                </a:cxn>
                <a:cxn ang="0">
                  <a:pos x="80" y="7"/>
                </a:cxn>
                <a:cxn ang="0">
                  <a:pos x="0" y="17"/>
                </a:cxn>
              </a:cxnLst>
              <a:rect l="0" t="0" r="r" b="b"/>
              <a:pathLst>
                <a:path w="473" h="2744">
                  <a:moveTo>
                    <a:pt x="0" y="17"/>
                  </a:moveTo>
                  <a:lnTo>
                    <a:pt x="0" y="2744"/>
                  </a:lnTo>
                  <a:lnTo>
                    <a:pt x="7" y="2658"/>
                  </a:lnTo>
                  <a:lnTo>
                    <a:pt x="14" y="2565"/>
                  </a:lnTo>
                  <a:lnTo>
                    <a:pt x="24" y="2475"/>
                  </a:lnTo>
                  <a:lnTo>
                    <a:pt x="38" y="2381"/>
                  </a:lnTo>
                  <a:lnTo>
                    <a:pt x="72" y="2202"/>
                  </a:lnTo>
                  <a:lnTo>
                    <a:pt x="118" y="2026"/>
                  </a:lnTo>
                  <a:lnTo>
                    <a:pt x="159" y="1846"/>
                  </a:lnTo>
                  <a:lnTo>
                    <a:pt x="201" y="1673"/>
                  </a:lnTo>
                  <a:lnTo>
                    <a:pt x="211" y="1586"/>
                  </a:lnTo>
                  <a:lnTo>
                    <a:pt x="225" y="1500"/>
                  </a:lnTo>
                  <a:lnTo>
                    <a:pt x="231" y="1421"/>
                  </a:lnTo>
                  <a:lnTo>
                    <a:pt x="239" y="1338"/>
                  </a:lnTo>
                  <a:lnTo>
                    <a:pt x="253" y="1338"/>
                  </a:lnTo>
                  <a:lnTo>
                    <a:pt x="273" y="1359"/>
                  </a:lnTo>
                  <a:lnTo>
                    <a:pt x="294" y="1379"/>
                  </a:lnTo>
                  <a:lnTo>
                    <a:pt x="311" y="1414"/>
                  </a:lnTo>
                  <a:lnTo>
                    <a:pt x="352" y="1494"/>
                  </a:lnTo>
                  <a:lnTo>
                    <a:pt x="387" y="1586"/>
                  </a:lnTo>
                  <a:lnTo>
                    <a:pt x="418" y="1680"/>
                  </a:lnTo>
                  <a:lnTo>
                    <a:pt x="446" y="1773"/>
                  </a:lnTo>
                  <a:lnTo>
                    <a:pt x="467" y="1853"/>
                  </a:lnTo>
                  <a:lnTo>
                    <a:pt x="473" y="1901"/>
                  </a:lnTo>
                  <a:lnTo>
                    <a:pt x="380" y="17"/>
                  </a:lnTo>
                  <a:lnTo>
                    <a:pt x="346" y="17"/>
                  </a:lnTo>
                  <a:lnTo>
                    <a:pt x="311" y="11"/>
                  </a:lnTo>
                  <a:lnTo>
                    <a:pt x="280" y="11"/>
                  </a:lnTo>
                  <a:lnTo>
                    <a:pt x="239" y="7"/>
                  </a:lnTo>
                  <a:lnTo>
                    <a:pt x="201" y="0"/>
                  </a:lnTo>
                  <a:lnTo>
                    <a:pt x="145" y="0"/>
                  </a:lnTo>
                  <a:lnTo>
                    <a:pt x="80" y="7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rgbClr val="E6E6E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8307" name="Freeform 115"/>
            <p:cNvSpPr>
              <a:spLocks/>
            </p:cNvSpPr>
            <p:nvPr/>
          </p:nvSpPr>
          <p:spPr bwMode="auto">
            <a:xfrm>
              <a:off x="3711" y="1795"/>
              <a:ext cx="79" cy="458"/>
            </a:xfrm>
            <a:custGeom>
              <a:avLst/>
              <a:gdLst/>
              <a:ahLst/>
              <a:cxnLst>
                <a:cxn ang="0">
                  <a:pos x="0" y="17"/>
                </a:cxn>
                <a:cxn ang="0">
                  <a:pos x="0" y="2744"/>
                </a:cxn>
                <a:cxn ang="0">
                  <a:pos x="7" y="2658"/>
                </a:cxn>
                <a:cxn ang="0">
                  <a:pos x="14" y="2565"/>
                </a:cxn>
                <a:cxn ang="0">
                  <a:pos x="24" y="2475"/>
                </a:cxn>
                <a:cxn ang="0">
                  <a:pos x="38" y="2381"/>
                </a:cxn>
                <a:cxn ang="0">
                  <a:pos x="72" y="2202"/>
                </a:cxn>
                <a:cxn ang="0">
                  <a:pos x="118" y="2026"/>
                </a:cxn>
                <a:cxn ang="0">
                  <a:pos x="159" y="1846"/>
                </a:cxn>
                <a:cxn ang="0">
                  <a:pos x="201" y="1673"/>
                </a:cxn>
                <a:cxn ang="0">
                  <a:pos x="211" y="1586"/>
                </a:cxn>
                <a:cxn ang="0">
                  <a:pos x="225" y="1500"/>
                </a:cxn>
                <a:cxn ang="0">
                  <a:pos x="231" y="1421"/>
                </a:cxn>
                <a:cxn ang="0">
                  <a:pos x="239" y="1338"/>
                </a:cxn>
                <a:cxn ang="0">
                  <a:pos x="253" y="1338"/>
                </a:cxn>
                <a:cxn ang="0">
                  <a:pos x="273" y="1359"/>
                </a:cxn>
                <a:cxn ang="0">
                  <a:pos x="294" y="1379"/>
                </a:cxn>
                <a:cxn ang="0">
                  <a:pos x="311" y="1414"/>
                </a:cxn>
                <a:cxn ang="0">
                  <a:pos x="352" y="1494"/>
                </a:cxn>
                <a:cxn ang="0">
                  <a:pos x="387" y="1586"/>
                </a:cxn>
                <a:cxn ang="0">
                  <a:pos x="418" y="1680"/>
                </a:cxn>
                <a:cxn ang="0">
                  <a:pos x="446" y="1773"/>
                </a:cxn>
                <a:cxn ang="0">
                  <a:pos x="467" y="1853"/>
                </a:cxn>
                <a:cxn ang="0">
                  <a:pos x="473" y="1901"/>
                </a:cxn>
                <a:cxn ang="0">
                  <a:pos x="380" y="17"/>
                </a:cxn>
                <a:cxn ang="0">
                  <a:pos x="346" y="17"/>
                </a:cxn>
                <a:cxn ang="0">
                  <a:pos x="311" y="11"/>
                </a:cxn>
                <a:cxn ang="0">
                  <a:pos x="280" y="11"/>
                </a:cxn>
                <a:cxn ang="0">
                  <a:pos x="239" y="7"/>
                </a:cxn>
                <a:cxn ang="0">
                  <a:pos x="201" y="0"/>
                </a:cxn>
                <a:cxn ang="0">
                  <a:pos x="145" y="0"/>
                </a:cxn>
                <a:cxn ang="0">
                  <a:pos x="80" y="7"/>
                </a:cxn>
                <a:cxn ang="0">
                  <a:pos x="0" y="17"/>
                </a:cxn>
              </a:cxnLst>
              <a:rect l="0" t="0" r="r" b="b"/>
              <a:pathLst>
                <a:path w="473" h="2744">
                  <a:moveTo>
                    <a:pt x="0" y="17"/>
                  </a:moveTo>
                  <a:lnTo>
                    <a:pt x="0" y="2744"/>
                  </a:lnTo>
                  <a:lnTo>
                    <a:pt x="7" y="2658"/>
                  </a:lnTo>
                  <a:lnTo>
                    <a:pt x="14" y="2565"/>
                  </a:lnTo>
                  <a:lnTo>
                    <a:pt x="24" y="2475"/>
                  </a:lnTo>
                  <a:lnTo>
                    <a:pt x="38" y="2381"/>
                  </a:lnTo>
                  <a:lnTo>
                    <a:pt x="72" y="2202"/>
                  </a:lnTo>
                  <a:lnTo>
                    <a:pt x="118" y="2026"/>
                  </a:lnTo>
                  <a:lnTo>
                    <a:pt x="159" y="1846"/>
                  </a:lnTo>
                  <a:lnTo>
                    <a:pt x="201" y="1673"/>
                  </a:lnTo>
                  <a:lnTo>
                    <a:pt x="211" y="1586"/>
                  </a:lnTo>
                  <a:lnTo>
                    <a:pt x="225" y="1500"/>
                  </a:lnTo>
                  <a:lnTo>
                    <a:pt x="231" y="1421"/>
                  </a:lnTo>
                  <a:lnTo>
                    <a:pt x="239" y="1338"/>
                  </a:lnTo>
                  <a:lnTo>
                    <a:pt x="253" y="1338"/>
                  </a:lnTo>
                  <a:lnTo>
                    <a:pt x="273" y="1359"/>
                  </a:lnTo>
                  <a:lnTo>
                    <a:pt x="294" y="1379"/>
                  </a:lnTo>
                  <a:lnTo>
                    <a:pt x="311" y="1414"/>
                  </a:lnTo>
                  <a:lnTo>
                    <a:pt x="352" y="1494"/>
                  </a:lnTo>
                  <a:lnTo>
                    <a:pt x="387" y="1586"/>
                  </a:lnTo>
                  <a:lnTo>
                    <a:pt x="418" y="1680"/>
                  </a:lnTo>
                  <a:lnTo>
                    <a:pt x="446" y="1773"/>
                  </a:lnTo>
                  <a:lnTo>
                    <a:pt x="467" y="1853"/>
                  </a:lnTo>
                  <a:lnTo>
                    <a:pt x="473" y="1901"/>
                  </a:lnTo>
                  <a:lnTo>
                    <a:pt x="380" y="17"/>
                  </a:lnTo>
                  <a:lnTo>
                    <a:pt x="346" y="17"/>
                  </a:lnTo>
                  <a:lnTo>
                    <a:pt x="311" y="11"/>
                  </a:lnTo>
                  <a:lnTo>
                    <a:pt x="280" y="11"/>
                  </a:lnTo>
                  <a:lnTo>
                    <a:pt x="239" y="7"/>
                  </a:lnTo>
                  <a:lnTo>
                    <a:pt x="201" y="0"/>
                  </a:lnTo>
                  <a:lnTo>
                    <a:pt x="145" y="0"/>
                  </a:lnTo>
                  <a:lnTo>
                    <a:pt x="80" y="7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8308" name="Freeform 116"/>
            <p:cNvSpPr>
              <a:spLocks/>
            </p:cNvSpPr>
            <p:nvPr/>
          </p:nvSpPr>
          <p:spPr bwMode="auto">
            <a:xfrm>
              <a:off x="3711" y="1795"/>
              <a:ext cx="79" cy="458"/>
            </a:xfrm>
            <a:custGeom>
              <a:avLst/>
              <a:gdLst/>
              <a:ahLst/>
              <a:cxnLst>
                <a:cxn ang="0">
                  <a:pos x="0" y="17"/>
                </a:cxn>
                <a:cxn ang="0">
                  <a:pos x="0" y="2744"/>
                </a:cxn>
                <a:cxn ang="0">
                  <a:pos x="7" y="2658"/>
                </a:cxn>
                <a:cxn ang="0">
                  <a:pos x="14" y="2565"/>
                </a:cxn>
                <a:cxn ang="0">
                  <a:pos x="24" y="2475"/>
                </a:cxn>
                <a:cxn ang="0">
                  <a:pos x="38" y="2381"/>
                </a:cxn>
                <a:cxn ang="0">
                  <a:pos x="72" y="2202"/>
                </a:cxn>
                <a:cxn ang="0">
                  <a:pos x="118" y="2026"/>
                </a:cxn>
                <a:cxn ang="0">
                  <a:pos x="159" y="1846"/>
                </a:cxn>
                <a:cxn ang="0">
                  <a:pos x="201" y="1673"/>
                </a:cxn>
                <a:cxn ang="0">
                  <a:pos x="211" y="1586"/>
                </a:cxn>
                <a:cxn ang="0">
                  <a:pos x="225" y="1500"/>
                </a:cxn>
                <a:cxn ang="0">
                  <a:pos x="231" y="1421"/>
                </a:cxn>
                <a:cxn ang="0">
                  <a:pos x="239" y="1338"/>
                </a:cxn>
                <a:cxn ang="0">
                  <a:pos x="253" y="1338"/>
                </a:cxn>
                <a:cxn ang="0">
                  <a:pos x="273" y="1359"/>
                </a:cxn>
                <a:cxn ang="0">
                  <a:pos x="294" y="1379"/>
                </a:cxn>
                <a:cxn ang="0">
                  <a:pos x="311" y="1414"/>
                </a:cxn>
                <a:cxn ang="0">
                  <a:pos x="352" y="1494"/>
                </a:cxn>
                <a:cxn ang="0">
                  <a:pos x="387" y="1586"/>
                </a:cxn>
                <a:cxn ang="0">
                  <a:pos x="418" y="1680"/>
                </a:cxn>
                <a:cxn ang="0">
                  <a:pos x="446" y="1773"/>
                </a:cxn>
                <a:cxn ang="0">
                  <a:pos x="467" y="1853"/>
                </a:cxn>
                <a:cxn ang="0">
                  <a:pos x="473" y="1901"/>
                </a:cxn>
                <a:cxn ang="0">
                  <a:pos x="380" y="17"/>
                </a:cxn>
                <a:cxn ang="0">
                  <a:pos x="346" y="17"/>
                </a:cxn>
                <a:cxn ang="0">
                  <a:pos x="311" y="11"/>
                </a:cxn>
                <a:cxn ang="0">
                  <a:pos x="280" y="11"/>
                </a:cxn>
                <a:cxn ang="0">
                  <a:pos x="239" y="7"/>
                </a:cxn>
                <a:cxn ang="0">
                  <a:pos x="201" y="0"/>
                </a:cxn>
                <a:cxn ang="0">
                  <a:pos x="145" y="0"/>
                </a:cxn>
                <a:cxn ang="0">
                  <a:pos x="80" y="7"/>
                </a:cxn>
                <a:cxn ang="0">
                  <a:pos x="0" y="17"/>
                </a:cxn>
              </a:cxnLst>
              <a:rect l="0" t="0" r="r" b="b"/>
              <a:pathLst>
                <a:path w="473" h="2744">
                  <a:moveTo>
                    <a:pt x="0" y="17"/>
                  </a:moveTo>
                  <a:lnTo>
                    <a:pt x="0" y="2744"/>
                  </a:lnTo>
                  <a:lnTo>
                    <a:pt x="7" y="2658"/>
                  </a:lnTo>
                  <a:lnTo>
                    <a:pt x="14" y="2565"/>
                  </a:lnTo>
                  <a:lnTo>
                    <a:pt x="24" y="2475"/>
                  </a:lnTo>
                  <a:lnTo>
                    <a:pt x="38" y="2381"/>
                  </a:lnTo>
                  <a:lnTo>
                    <a:pt x="72" y="2202"/>
                  </a:lnTo>
                  <a:lnTo>
                    <a:pt x="118" y="2026"/>
                  </a:lnTo>
                  <a:lnTo>
                    <a:pt x="159" y="1846"/>
                  </a:lnTo>
                  <a:lnTo>
                    <a:pt x="201" y="1673"/>
                  </a:lnTo>
                  <a:lnTo>
                    <a:pt x="211" y="1586"/>
                  </a:lnTo>
                  <a:lnTo>
                    <a:pt x="225" y="1500"/>
                  </a:lnTo>
                  <a:lnTo>
                    <a:pt x="231" y="1421"/>
                  </a:lnTo>
                  <a:lnTo>
                    <a:pt x="239" y="1338"/>
                  </a:lnTo>
                  <a:lnTo>
                    <a:pt x="253" y="1338"/>
                  </a:lnTo>
                  <a:lnTo>
                    <a:pt x="273" y="1359"/>
                  </a:lnTo>
                  <a:lnTo>
                    <a:pt x="294" y="1379"/>
                  </a:lnTo>
                  <a:lnTo>
                    <a:pt x="311" y="1414"/>
                  </a:lnTo>
                  <a:lnTo>
                    <a:pt x="352" y="1494"/>
                  </a:lnTo>
                  <a:lnTo>
                    <a:pt x="387" y="1586"/>
                  </a:lnTo>
                  <a:lnTo>
                    <a:pt x="418" y="1680"/>
                  </a:lnTo>
                  <a:lnTo>
                    <a:pt x="446" y="1773"/>
                  </a:lnTo>
                  <a:lnTo>
                    <a:pt x="467" y="1853"/>
                  </a:lnTo>
                  <a:lnTo>
                    <a:pt x="473" y="1901"/>
                  </a:lnTo>
                  <a:lnTo>
                    <a:pt x="380" y="17"/>
                  </a:lnTo>
                  <a:lnTo>
                    <a:pt x="346" y="17"/>
                  </a:lnTo>
                  <a:lnTo>
                    <a:pt x="311" y="11"/>
                  </a:lnTo>
                  <a:lnTo>
                    <a:pt x="280" y="11"/>
                  </a:lnTo>
                  <a:lnTo>
                    <a:pt x="239" y="7"/>
                  </a:lnTo>
                  <a:lnTo>
                    <a:pt x="201" y="0"/>
                  </a:lnTo>
                  <a:lnTo>
                    <a:pt x="145" y="0"/>
                  </a:lnTo>
                  <a:lnTo>
                    <a:pt x="80" y="7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rgbClr val="DCE1E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8309" name="Freeform 117"/>
            <p:cNvSpPr>
              <a:spLocks/>
            </p:cNvSpPr>
            <p:nvPr/>
          </p:nvSpPr>
          <p:spPr bwMode="auto">
            <a:xfrm>
              <a:off x="2340" y="2816"/>
              <a:ext cx="901" cy="768"/>
            </a:xfrm>
            <a:custGeom>
              <a:avLst/>
              <a:gdLst/>
              <a:ahLst/>
              <a:cxnLst>
                <a:cxn ang="0">
                  <a:pos x="2904" y="739"/>
                </a:cxn>
                <a:cxn ang="0">
                  <a:pos x="3035" y="826"/>
                </a:cxn>
                <a:cxn ang="0">
                  <a:pos x="3077" y="939"/>
                </a:cxn>
                <a:cxn ang="0">
                  <a:pos x="3105" y="1046"/>
                </a:cxn>
                <a:cxn ang="0">
                  <a:pos x="2984" y="1192"/>
                </a:cxn>
                <a:cxn ang="0">
                  <a:pos x="2783" y="1253"/>
                </a:cxn>
                <a:cxn ang="0">
                  <a:pos x="2718" y="1275"/>
                </a:cxn>
                <a:cxn ang="0">
                  <a:pos x="2970" y="1368"/>
                </a:cxn>
                <a:cxn ang="0">
                  <a:pos x="3136" y="1547"/>
                </a:cxn>
                <a:cxn ang="0">
                  <a:pos x="3222" y="1800"/>
                </a:cxn>
                <a:cxn ang="0">
                  <a:pos x="3257" y="2166"/>
                </a:cxn>
                <a:cxn ang="0">
                  <a:pos x="3212" y="2840"/>
                </a:cxn>
                <a:cxn ang="0">
                  <a:pos x="3064" y="3113"/>
                </a:cxn>
                <a:cxn ang="0">
                  <a:pos x="2835" y="3321"/>
                </a:cxn>
                <a:cxn ang="0">
                  <a:pos x="2963" y="3401"/>
                </a:cxn>
                <a:cxn ang="0">
                  <a:pos x="3298" y="3773"/>
                </a:cxn>
                <a:cxn ang="0">
                  <a:pos x="3496" y="3936"/>
                </a:cxn>
                <a:cxn ang="0">
                  <a:pos x="3578" y="4081"/>
                </a:cxn>
                <a:cxn ang="0">
                  <a:pos x="3695" y="4222"/>
                </a:cxn>
                <a:cxn ang="0">
                  <a:pos x="3865" y="4606"/>
                </a:cxn>
                <a:cxn ang="0">
                  <a:pos x="4225" y="4547"/>
                </a:cxn>
                <a:cxn ang="0">
                  <a:pos x="4577" y="4433"/>
                </a:cxn>
                <a:cxn ang="0">
                  <a:pos x="4829" y="4274"/>
                </a:cxn>
                <a:cxn ang="0">
                  <a:pos x="4798" y="4240"/>
                </a:cxn>
                <a:cxn ang="0">
                  <a:pos x="4712" y="4233"/>
                </a:cxn>
                <a:cxn ang="0">
                  <a:pos x="4518" y="4087"/>
                </a:cxn>
                <a:cxn ang="0">
                  <a:pos x="4332" y="3781"/>
                </a:cxn>
                <a:cxn ang="0">
                  <a:pos x="3765" y="2446"/>
                </a:cxn>
                <a:cxn ang="0">
                  <a:pos x="3436" y="1693"/>
                </a:cxn>
                <a:cxn ang="0">
                  <a:pos x="3457" y="1413"/>
                </a:cxn>
                <a:cxn ang="0">
                  <a:pos x="3485" y="1126"/>
                </a:cxn>
                <a:cxn ang="0">
                  <a:pos x="3738" y="1120"/>
                </a:cxn>
                <a:cxn ang="0">
                  <a:pos x="3951" y="1081"/>
                </a:cxn>
                <a:cxn ang="0">
                  <a:pos x="4017" y="867"/>
                </a:cxn>
                <a:cxn ang="0">
                  <a:pos x="4003" y="608"/>
                </a:cxn>
                <a:cxn ang="0">
                  <a:pos x="4239" y="567"/>
                </a:cxn>
                <a:cxn ang="0">
                  <a:pos x="4570" y="567"/>
                </a:cxn>
                <a:cxn ang="0">
                  <a:pos x="4726" y="524"/>
                </a:cxn>
                <a:cxn ang="0">
                  <a:pos x="5029" y="487"/>
                </a:cxn>
                <a:cxn ang="0">
                  <a:pos x="5237" y="438"/>
                </a:cxn>
                <a:cxn ang="0">
                  <a:pos x="5331" y="265"/>
                </a:cxn>
                <a:cxn ang="0">
                  <a:pos x="5400" y="51"/>
                </a:cxn>
                <a:cxn ang="0">
                  <a:pos x="49" y="158"/>
                </a:cxn>
                <a:cxn ang="0">
                  <a:pos x="129" y="238"/>
                </a:cxn>
                <a:cxn ang="0">
                  <a:pos x="229" y="345"/>
                </a:cxn>
                <a:cxn ang="0">
                  <a:pos x="530" y="567"/>
                </a:cxn>
                <a:cxn ang="0">
                  <a:pos x="910" y="701"/>
                </a:cxn>
                <a:cxn ang="0">
                  <a:pos x="1964" y="645"/>
                </a:cxn>
                <a:cxn ang="0">
                  <a:pos x="2676" y="680"/>
                </a:cxn>
              </a:cxnLst>
              <a:rect l="0" t="0" r="r" b="b"/>
              <a:pathLst>
                <a:path w="5406" h="4606">
                  <a:moveTo>
                    <a:pt x="2825" y="708"/>
                  </a:moveTo>
                  <a:lnTo>
                    <a:pt x="2842" y="715"/>
                  </a:lnTo>
                  <a:lnTo>
                    <a:pt x="2877" y="718"/>
                  </a:lnTo>
                  <a:lnTo>
                    <a:pt x="2904" y="739"/>
                  </a:lnTo>
                  <a:lnTo>
                    <a:pt x="2943" y="760"/>
                  </a:lnTo>
                  <a:lnTo>
                    <a:pt x="2977" y="780"/>
                  </a:lnTo>
                  <a:lnTo>
                    <a:pt x="3012" y="809"/>
                  </a:lnTo>
                  <a:lnTo>
                    <a:pt x="3035" y="826"/>
                  </a:lnTo>
                  <a:lnTo>
                    <a:pt x="3056" y="846"/>
                  </a:lnTo>
                  <a:lnTo>
                    <a:pt x="3064" y="881"/>
                  </a:lnTo>
                  <a:lnTo>
                    <a:pt x="3064" y="912"/>
                  </a:lnTo>
                  <a:lnTo>
                    <a:pt x="3077" y="939"/>
                  </a:lnTo>
                  <a:lnTo>
                    <a:pt x="3084" y="967"/>
                  </a:lnTo>
                  <a:lnTo>
                    <a:pt x="3091" y="994"/>
                  </a:lnTo>
                  <a:lnTo>
                    <a:pt x="3098" y="1019"/>
                  </a:lnTo>
                  <a:lnTo>
                    <a:pt x="3105" y="1046"/>
                  </a:lnTo>
                  <a:lnTo>
                    <a:pt x="3105" y="1081"/>
                  </a:lnTo>
                  <a:lnTo>
                    <a:pt x="3012" y="1126"/>
                  </a:lnTo>
                  <a:lnTo>
                    <a:pt x="3012" y="1175"/>
                  </a:lnTo>
                  <a:lnTo>
                    <a:pt x="2984" y="1192"/>
                  </a:lnTo>
                  <a:lnTo>
                    <a:pt x="2943" y="1212"/>
                  </a:lnTo>
                  <a:lnTo>
                    <a:pt x="2897" y="1226"/>
                  </a:lnTo>
                  <a:lnTo>
                    <a:pt x="2842" y="1241"/>
                  </a:lnTo>
                  <a:lnTo>
                    <a:pt x="2783" y="1253"/>
                  </a:lnTo>
                  <a:lnTo>
                    <a:pt x="2731" y="1261"/>
                  </a:lnTo>
                  <a:lnTo>
                    <a:pt x="2676" y="1268"/>
                  </a:lnTo>
                  <a:lnTo>
                    <a:pt x="2638" y="1268"/>
                  </a:lnTo>
                  <a:lnTo>
                    <a:pt x="2718" y="1275"/>
                  </a:lnTo>
                  <a:lnTo>
                    <a:pt x="2790" y="1285"/>
                  </a:lnTo>
                  <a:lnTo>
                    <a:pt x="2856" y="1305"/>
                  </a:lnTo>
                  <a:lnTo>
                    <a:pt x="2918" y="1333"/>
                  </a:lnTo>
                  <a:lnTo>
                    <a:pt x="2970" y="1368"/>
                  </a:lnTo>
                  <a:lnTo>
                    <a:pt x="3018" y="1399"/>
                  </a:lnTo>
                  <a:lnTo>
                    <a:pt x="3064" y="1448"/>
                  </a:lnTo>
                  <a:lnTo>
                    <a:pt x="3105" y="1492"/>
                  </a:lnTo>
                  <a:lnTo>
                    <a:pt x="3136" y="1547"/>
                  </a:lnTo>
                  <a:lnTo>
                    <a:pt x="3163" y="1607"/>
                  </a:lnTo>
                  <a:lnTo>
                    <a:pt x="3185" y="1665"/>
                  </a:lnTo>
                  <a:lnTo>
                    <a:pt x="3205" y="1734"/>
                  </a:lnTo>
                  <a:lnTo>
                    <a:pt x="3222" y="1800"/>
                  </a:lnTo>
                  <a:lnTo>
                    <a:pt x="3236" y="1872"/>
                  </a:lnTo>
                  <a:lnTo>
                    <a:pt x="3243" y="1941"/>
                  </a:lnTo>
                  <a:lnTo>
                    <a:pt x="3249" y="2014"/>
                  </a:lnTo>
                  <a:lnTo>
                    <a:pt x="3257" y="2166"/>
                  </a:lnTo>
                  <a:lnTo>
                    <a:pt x="3257" y="2315"/>
                  </a:lnTo>
                  <a:lnTo>
                    <a:pt x="3249" y="2460"/>
                  </a:lnTo>
                  <a:lnTo>
                    <a:pt x="3236" y="2601"/>
                  </a:lnTo>
                  <a:lnTo>
                    <a:pt x="3212" y="2840"/>
                  </a:lnTo>
                  <a:lnTo>
                    <a:pt x="3197" y="3006"/>
                  </a:lnTo>
                  <a:lnTo>
                    <a:pt x="3170" y="3020"/>
                  </a:lnTo>
                  <a:lnTo>
                    <a:pt x="3122" y="3061"/>
                  </a:lnTo>
                  <a:lnTo>
                    <a:pt x="3064" y="3113"/>
                  </a:lnTo>
                  <a:lnTo>
                    <a:pt x="2998" y="3176"/>
                  </a:lnTo>
                  <a:lnTo>
                    <a:pt x="2929" y="3234"/>
                  </a:lnTo>
                  <a:lnTo>
                    <a:pt x="2877" y="3286"/>
                  </a:lnTo>
                  <a:lnTo>
                    <a:pt x="2835" y="3321"/>
                  </a:lnTo>
                  <a:lnTo>
                    <a:pt x="2825" y="3335"/>
                  </a:lnTo>
                  <a:lnTo>
                    <a:pt x="2869" y="3335"/>
                  </a:lnTo>
                  <a:lnTo>
                    <a:pt x="2918" y="3335"/>
                  </a:lnTo>
                  <a:lnTo>
                    <a:pt x="2963" y="3401"/>
                  </a:lnTo>
                  <a:lnTo>
                    <a:pt x="3029" y="3487"/>
                  </a:lnTo>
                  <a:lnTo>
                    <a:pt x="3115" y="3580"/>
                  </a:lnTo>
                  <a:lnTo>
                    <a:pt x="3205" y="3680"/>
                  </a:lnTo>
                  <a:lnTo>
                    <a:pt x="3298" y="3773"/>
                  </a:lnTo>
                  <a:lnTo>
                    <a:pt x="3392" y="3853"/>
                  </a:lnTo>
                  <a:lnTo>
                    <a:pt x="3430" y="3888"/>
                  </a:lnTo>
                  <a:lnTo>
                    <a:pt x="3464" y="3915"/>
                  </a:lnTo>
                  <a:lnTo>
                    <a:pt x="3496" y="3936"/>
                  </a:lnTo>
                  <a:lnTo>
                    <a:pt x="3530" y="3946"/>
                  </a:lnTo>
                  <a:lnTo>
                    <a:pt x="3537" y="3988"/>
                  </a:lnTo>
                  <a:lnTo>
                    <a:pt x="3551" y="4036"/>
                  </a:lnTo>
                  <a:lnTo>
                    <a:pt x="3578" y="4081"/>
                  </a:lnTo>
                  <a:lnTo>
                    <a:pt x="3603" y="4122"/>
                  </a:lnTo>
                  <a:lnTo>
                    <a:pt x="3637" y="4167"/>
                  </a:lnTo>
                  <a:lnTo>
                    <a:pt x="3672" y="4202"/>
                  </a:lnTo>
                  <a:lnTo>
                    <a:pt x="3695" y="4222"/>
                  </a:lnTo>
                  <a:lnTo>
                    <a:pt x="3716" y="4226"/>
                  </a:lnTo>
                  <a:lnTo>
                    <a:pt x="3716" y="4606"/>
                  </a:lnTo>
                  <a:lnTo>
                    <a:pt x="3789" y="4606"/>
                  </a:lnTo>
                  <a:lnTo>
                    <a:pt x="3865" y="4606"/>
                  </a:lnTo>
                  <a:lnTo>
                    <a:pt x="3951" y="4603"/>
                  </a:lnTo>
                  <a:lnTo>
                    <a:pt x="4038" y="4589"/>
                  </a:lnTo>
                  <a:lnTo>
                    <a:pt x="4131" y="4568"/>
                  </a:lnTo>
                  <a:lnTo>
                    <a:pt x="4225" y="4547"/>
                  </a:lnTo>
                  <a:lnTo>
                    <a:pt x="4318" y="4527"/>
                  </a:lnTo>
                  <a:lnTo>
                    <a:pt x="4404" y="4496"/>
                  </a:lnTo>
                  <a:lnTo>
                    <a:pt x="4498" y="4468"/>
                  </a:lnTo>
                  <a:lnTo>
                    <a:pt x="4577" y="4433"/>
                  </a:lnTo>
                  <a:lnTo>
                    <a:pt x="4649" y="4395"/>
                  </a:lnTo>
                  <a:lnTo>
                    <a:pt x="4726" y="4354"/>
                  </a:lnTo>
                  <a:lnTo>
                    <a:pt x="4784" y="4316"/>
                  </a:lnTo>
                  <a:lnTo>
                    <a:pt x="4829" y="4274"/>
                  </a:lnTo>
                  <a:lnTo>
                    <a:pt x="4871" y="4226"/>
                  </a:lnTo>
                  <a:lnTo>
                    <a:pt x="4891" y="4181"/>
                  </a:lnTo>
                  <a:lnTo>
                    <a:pt x="4844" y="4222"/>
                  </a:lnTo>
                  <a:lnTo>
                    <a:pt x="4798" y="4240"/>
                  </a:lnTo>
                  <a:lnTo>
                    <a:pt x="4778" y="4240"/>
                  </a:lnTo>
                  <a:lnTo>
                    <a:pt x="4757" y="4247"/>
                  </a:lnTo>
                  <a:lnTo>
                    <a:pt x="4732" y="4240"/>
                  </a:lnTo>
                  <a:lnTo>
                    <a:pt x="4712" y="4233"/>
                  </a:lnTo>
                  <a:lnTo>
                    <a:pt x="4663" y="4216"/>
                  </a:lnTo>
                  <a:lnTo>
                    <a:pt x="4611" y="4188"/>
                  </a:lnTo>
                  <a:lnTo>
                    <a:pt x="4563" y="4139"/>
                  </a:lnTo>
                  <a:lnTo>
                    <a:pt x="4518" y="4087"/>
                  </a:lnTo>
                  <a:lnTo>
                    <a:pt x="4470" y="4023"/>
                  </a:lnTo>
                  <a:lnTo>
                    <a:pt x="4424" y="3953"/>
                  </a:lnTo>
                  <a:lnTo>
                    <a:pt x="4377" y="3874"/>
                  </a:lnTo>
                  <a:lnTo>
                    <a:pt x="4332" y="3781"/>
                  </a:lnTo>
                  <a:lnTo>
                    <a:pt x="4231" y="3586"/>
                  </a:lnTo>
                  <a:lnTo>
                    <a:pt x="4138" y="3372"/>
                  </a:lnTo>
                  <a:lnTo>
                    <a:pt x="3951" y="2912"/>
                  </a:lnTo>
                  <a:lnTo>
                    <a:pt x="3765" y="2446"/>
                  </a:lnTo>
                  <a:lnTo>
                    <a:pt x="3678" y="2229"/>
                  </a:lnTo>
                  <a:lnTo>
                    <a:pt x="3595" y="2021"/>
                  </a:lnTo>
                  <a:lnTo>
                    <a:pt x="3509" y="1841"/>
                  </a:lnTo>
                  <a:lnTo>
                    <a:pt x="3436" y="1693"/>
                  </a:lnTo>
                  <a:lnTo>
                    <a:pt x="3436" y="1621"/>
                  </a:lnTo>
                  <a:lnTo>
                    <a:pt x="3444" y="1555"/>
                  </a:lnTo>
                  <a:lnTo>
                    <a:pt x="3450" y="1478"/>
                  </a:lnTo>
                  <a:lnTo>
                    <a:pt x="3457" y="1413"/>
                  </a:lnTo>
                  <a:lnTo>
                    <a:pt x="3464" y="1340"/>
                  </a:lnTo>
                  <a:lnTo>
                    <a:pt x="3478" y="1268"/>
                  </a:lnTo>
                  <a:lnTo>
                    <a:pt x="3478" y="1198"/>
                  </a:lnTo>
                  <a:lnTo>
                    <a:pt x="3485" y="1126"/>
                  </a:lnTo>
                  <a:lnTo>
                    <a:pt x="3537" y="1126"/>
                  </a:lnTo>
                  <a:lnTo>
                    <a:pt x="3603" y="1126"/>
                  </a:lnTo>
                  <a:lnTo>
                    <a:pt x="3672" y="1126"/>
                  </a:lnTo>
                  <a:lnTo>
                    <a:pt x="3738" y="1120"/>
                  </a:lnTo>
                  <a:lnTo>
                    <a:pt x="3796" y="1120"/>
                  </a:lnTo>
                  <a:lnTo>
                    <a:pt x="3858" y="1106"/>
                  </a:lnTo>
                  <a:lnTo>
                    <a:pt x="3910" y="1098"/>
                  </a:lnTo>
                  <a:lnTo>
                    <a:pt x="3951" y="1081"/>
                  </a:lnTo>
                  <a:lnTo>
                    <a:pt x="3997" y="1033"/>
                  </a:lnTo>
                  <a:lnTo>
                    <a:pt x="4010" y="994"/>
                  </a:lnTo>
                  <a:lnTo>
                    <a:pt x="4017" y="933"/>
                  </a:lnTo>
                  <a:lnTo>
                    <a:pt x="4017" y="867"/>
                  </a:lnTo>
                  <a:lnTo>
                    <a:pt x="4017" y="801"/>
                  </a:lnTo>
                  <a:lnTo>
                    <a:pt x="4010" y="732"/>
                  </a:lnTo>
                  <a:lnTo>
                    <a:pt x="4003" y="666"/>
                  </a:lnTo>
                  <a:lnTo>
                    <a:pt x="4003" y="608"/>
                  </a:lnTo>
                  <a:lnTo>
                    <a:pt x="3997" y="567"/>
                  </a:lnTo>
                  <a:lnTo>
                    <a:pt x="4069" y="567"/>
                  </a:lnTo>
                  <a:lnTo>
                    <a:pt x="4152" y="567"/>
                  </a:lnTo>
                  <a:lnTo>
                    <a:pt x="4239" y="567"/>
                  </a:lnTo>
                  <a:lnTo>
                    <a:pt x="4325" y="567"/>
                  </a:lnTo>
                  <a:lnTo>
                    <a:pt x="4404" y="567"/>
                  </a:lnTo>
                  <a:lnTo>
                    <a:pt x="4490" y="567"/>
                  </a:lnTo>
                  <a:lnTo>
                    <a:pt x="4570" y="567"/>
                  </a:lnTo>
                  <a:lnTo>
                    <a:pt x="4643" y="567"/>
                  </a:lnTo>
                  <a:lnTo>
                    <a:pt x="4663" y="545"/>
                  </a:lnTo>
                  <a:lnTo>
                    <a:pt x="4691" y="532"/>
                  </a:lnTo>
                  <a:lnTo>
                    <a:pt x="4726" y="524"/>
                  </a:lnTo>
                  <a:lnTo>
                    <a:pt x="4764" y="521"/>
                  </a:lnTo>
                  <a:lnTo>
                    <a:pt x="4844" y="507"/>
                  </a:lnTo>
                  <a:lnTo>
                    <a:pt x="4936" y="493"/>
                  </a:lnTo>
                  <a:lnTo>
                    <a:pt x="5029" y="487"/>
                  </a:lnTo>
                  <a:lnTo>
                    <a:pt x="5123" y="473"/>
                  </a:lnTo>
                  <a:lnTo>
                    <a:pt x="5164" y="466"/>
                  </a:lnTo>
                  <a:lnTo>
                    <a:pt x="5206" y="452"/>
                  </a:lnTo>
                  <a:lnTo>
                    <a:pt x="5237" y="438"/>
                  </a:lnTo>
                  <a:lnTo>
                    <a:pt x="5265" y="428"/>
                  </a:lnTo>
                  <a:lnTo>
                    <a:pt x="5285" y="372"/>
                  </a:lnTo>
                  <a:lnTo>
                    <a:pt x="5310" y="320"/>
                  </a:lnTo>
                  <a:lnTo>
                    <a:pt x="5331" y="265"/>
                  </a:lnTo>
                  <a:lnTo>
                    <a:pt x="5358" y="213"/>
                  </a:lnTo>
                  <a:lnTo>
                    <a:pt x="5379" y="158"/>
                  </a:lnTo>
                  <a:lnTo>
                    <a:pt x="5392" y="107"/>
                  </a:lnTo>
                  <a:lnTo>
                    <a:pt x="5400" y="51"/>
                  </a:lnTo>
                  <a:lnTo>
                    <a:pt x="5406" y="0"/>
                  </a:lnTo>
                  <a:lnTo>
                    <a:pt x="0" y="141"/>
                  </a:lnTo>
                  <a:lnTo>
                    <a:pt x="22" y="144"/>
                  </a:lnTo>
                  <a:lnTo>
                    <a:pt x="49" y="158"/>
                  </a:lnTo>
                  <a:lnTo>
                    <a:pt x="70" y="172"/>
                  </a:lnTo>
                  <a:lnTo>
                    <a:pt x="94" y="193"/>
                  </a:lnTo>
                  <a:lnTo>
                    <a:pt x="115" y="221"/>
                  </a:lnTo>
                  <a:lnTo>
                    <a:pt x="129" y="238"/>
                  </a:lnTo>
                  <a:lnTo>
                    <a:pt x="143" y="265"/>
                  </a:lnTo>
                  <a:lnTo>
                    <a:pt x="143" y="286"/>
                  </a:lnTo>
                  <a:lnTo>
                    <a:pt x="195" y="334"/>
                  </a:lnTo>
                  <a:lnTo>
                    <a:pt x="229" y="345"/>
                  </a:lnTo>
                  <a:lnTo>
                    <a:pt x="288" y="380"/>
                  </a:lnTo>
                  <a:lnTo>
                    <a:pt x="360" y="438"/>
                  </a:lnTo>
                  <a:lnTo>
                    <a:pt x="443" y="501"/>
                  </a:lnTo>
                  <a:lnTo>
                    <a:pt x="530" y="567"/>
                  </a:lnTo>
                  <a:lnTo>
                    <a:pt x="596" y="625"/>
                  </a:lnTo>
                  <a:lnTo>
                    <a:pt x="644" y="674"/>
                  </a:lnTo>
                  <a:lnTo>
                    <a:pt x="661" y="708"/>
                  </a:lnTo>
                  <a:lnTo>
                    <a:pt x="910" y="701"/>
                  </a:lnTo>
                  <a:lnTo>
                    <a:pt x="1163" y="688"/>
                  </a:lnTo>
                  <a:lnTo>
                    <a:pt x="1422" y="666"/>
                  </a:lnTo>
                  <a:lnTo>
                    <a:pt x="1691" y="653"/>
                  </a:lnTo>
                  <a:lnTo>
                    <a:pt x="1964" y="645"/>
                  </a:lnTo>
                  <a:lnTo>
                    <a:pt x="2244" y="645"/>
                  </a:lnTo>
                  <a:lnTo>
                    <a:pt x="2382" y="653"/>
                  </a:lnTo>
                  <a:lnTo>
                    <a:pt x="2531" y="666"/>
                  </a:lnTo>
                  <a:lnTo>
                    <a:pt x="2676" y="680"/>
                  </a:lnTo>
                  <a:lnTo>
                    <a:pt x="2825" y="708"/>
                  </a:lnTo>
                  <a:close/>
                </a:path>
              </a:pathLst>
            </a:custGeom>
            <a:solidFill>
              <a:srgbClr val="E6E6E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8310" name="Freeform 118"/>
            <p:cNvSpPr>
              <a:spLocks/>
            </p:cNvSpPr>
            <p:nvPr/>
          </p:nvSpPr>
          <p:spPr bwMode="auto">
            <a:xfrm>
              <a:off x="2340" y="2816"/>
              <a:ext cx="901" cy="768"/>
            </a:xfrm>
            <a:custGeom>
              <a:avLst/>
              <a:gdLst/>
              <a:ahLst/>
              <a:cxnLst>
                <a:cxn ang="0">
                  <a:pos x="2904" y="739"/>
                </a:cxn>
                <a:cxn ang="0">
                  <a:pos x="3035" y="826"/>
                </a:cxn>
                <a:cxn ang="0">
                  <a:pos x="3077" y="939"/>
                </a:cxn>
                <a:cxn ang="0">
                  <a:pos x="3105" y="1046"/>
                </a:cxn>
                <a:cxn ang="0">
                  <a:pos x="2984" y="1192"/>
                </a:cxn>
                <a:cxn ang="0">
                  <a:pos x="2783" y="1253"/>
                </a:cxn>
                <a:cxn ang="0">
                  <a:pos x="2718" y="1275"/>
                </a:cxn>
                <a:cxn ang="0">
                  <a:pos x="2970" y="1368"/>
                </a:cxn>
                <a:cxn ang="0">
                  <a:pos x="3136" y="1547"/>
                </a:cxn>
                <a:cxn ang="0">
                  <a:pos x="3222" y="1800"/>
                </a:cxn>
                <a:cxn ang="0">
                  <a:pos x="3257" y="2166"/>
                </a:cxn>
                <a:cxn ang="0">
                  <a:pos x="3212" y="2840"/>
                </a:cxn>
                <a:cxn ang="0">
                  <a:pos x="3064" y="3113"/>
                </a:cxn>
                <a:cxn ang="0">
                  <a:pos x="2835" y="3321"/>
                </a:cxn>
                <a:cxn ang="0">
                  <a:pos x="2963" y="3401"/>
                </a:cxn>
                <a:cxn ang="0">
                  <a:pos x="3298" y="3773"/>
                </a:cxn>
                <a:cxn ang="0">
                  <a:pos x="3496" y="3936"/>
                </a:cxn>
                <a:cxn ang="0">
                  <a:pos x="3578" y="4081"/>
                </a:cxn>
                <a:cxn ang="0">
                  <a:pos x="3695" y="4222"/>
                </a:cxn>
                <a:cxn ang="0">
                  <a:pos x="3865" y="4606"/>
                </a:cxn>
                <a:cxn ang="0">
                  <a:pos x="4225" y="4547"/>
                </a:cxn>
                <a:cxn ang="0">
                  <a:pos x="4577" y="4433"/>
                </a:cxn>
                <a:cxn ang="0">
                  <a:pos x="4829" y="4274"/>
                </a:cxn>
                <a:cxn ang="0">
                  <a:pos x="4836" y="4222"/>
                </a:cxn>
                <a:cxn ang="0">
                  <a:pos x="4726" y="4240"/>
                </a:cxn>
                <a:cxn ang="0">
                  <a:pos x="4550" y="4122"/>
                </a:cxn>
                <a:cxn ang="0">
                  <a:pos x="4318" y="3759"/>
                </a:cxn>
                <a:cxn ang="0">
                  <a:pos x="3965" y="2961"/>
                </a:cxn>
                <a:cxn ang="0">
                  <a:pos x="3937" y="2906"/>
                </a:cxn>
                <a:cxn ang="0">
                  <a:pos x="3923" y="2848"/>
                </a:cxn>
                <a:cxn ang="0">
                  <a:pos x="3672" y="2194"/>
                </a:cxn>
                <a:cxn ang="0">
                  <a:pos x="3436" y="1693"/>
                </a:cxn>
                <a:cxn ang="0">
                  <a:pos x="3457" y="1413"/>
                </a:cxn>
                <a:cxn ang="0">
                  <a:pos x="3485" y="1126"/>
                </a:cxn>
                <a:cxn ang="0">
                  <a:pos x="3738" y="1120"/>
                </a:cxn>
                <a:cxn ang="0">
                  <a:pos x="3951" y="1081"/>
                </a:cxn>
                <a:cxn ang="0">
                  <a:pos x="4017" y="867"/>
                </a:cxn>
                <a:cxn ang="0">
                  <a:pos x="4003" y="608"/>
                </a:cxn>
                <a:cxn ang="0">
                  <a:pos x="4239" y="567"/>
                </a:cxn>
                <a:cxn ang="0">
                  <a:pos x="4570" y="567"/>
                </a:cxn>
                <a:cxn ang="0">
                  <a:pos x="4726" y="524"/>
                </a:cxn>
                <a:cxn ang="0">
                  <a:pos x="5029" y="487"/>
                </a:cxn>
                <a:cxn ang="0">
                  <a:pos x="5237" y="438"/>
                </a:cxn>
                <a:cxn ang="0">
                  <a:pos x="5331" y="265"/>
                </a:cxn>
                <a:cxn ang="0">
                  <a:pos x="5400" y="51"/>
                </a:cxn>
                <a:cxn ang="0">
                  <a:pos x="49" y="158"/>
                </a:cxn>
                <a:cxn ang="0">
                  <a:pos x="129" y="238"/>
                </a:cxn>
                <a:cxn ang="0">
                  <a:pos x="229" y="345"/>
                </a:cxn>
                <a:cxn ang="0">
                  <a:pos x="530" y="567"/>
                </a:cxn>
                <a:cxn ang="0">
                  <a:pos x="910" y="701"/>
                </a:cxn>
                <a:cxn ang="0">
                  <a:pos x="1964" y="645"/>
                </a:cxn>
                <a:cxn ang="0">
                  <a:pos x="2676" y="680"/>
                </a:cxn>
              </a:cxnLst>
              <a:rect l="0" t="0" r="r" b="b"/>
              <a:pathLst>
                <a:path w="5406" h="4606">
                  <a:moveTo>
                    <a:pt x="2825" y="708"/>
                  </a:moveTo>
                  <a:lnTo>
                    <a:pt x="2842" y="715"/>
                  </a:lnTo>
                  <a:lnTo>
                    <a:pt x="2877" y="718"/>
                  </a:lnTo>
                  <a:lnTo>
                    <a:pt x="2904" y="739"/>
                  </a:lnTo>
                  <a:lnTo>
                    <a:pt x="2943" y="760"/>
                  </a:lnTo>
                  <a:lnTo>
                    <a:pt x="2977" y="780"/>
                  </a:lnTo>
                  <a:lnTo>
                    <a:pt x="3012" y="809"/>
                  </a:lnTo>
                  <a:lnTo>
                    <a:pt x="3035" y="826"/>
                  </a:lnTo>
                  <a:lnTo>
                    <a:pt x="3056" y="846"/>
                  </a:lnTo>
                  <a:lnTo>
                    <a:pt x="3064" y="881"/>
                  </a:lnTo>
                  <a:lnTo>
                    <a:pt x="3064" y="912"/>
                  </a:lnTo>
                  <a:lnTo>
                    <a:pt x="3077" y="939"/>
                  </a:lnTo>
                  <a:lnTo>
                    <a:pt x="3084" y="967"/>
                  </a:lnTo>
                  <a:lnTo>
                    <a:pt x="3091" y="994"/>
                  </a:lnTo>
                  <a:lnTo>
                    <a:pt x="3098" y="1019"/>
                  </a:lnTo>
                  <a:lnTo>
                    <a:pt x="3105" y="1046"/>
                  </a:lnTo>
                  <a:lnTo>
                    <a:pt x="3105" y="1081"/>
                  </a:lnTo>
                  <a:lnTo>
                    <a:pt x="3012" y="1126"/>
                  </a:lnTo>
                  <a:lnTo>
                    <a:pt x="3012" y="1175"/>
                  </a:lnTo>
                  <a:lnTo>
                    <a:pt x="2984" y="1192"/>
                  </a:lnTo>
                  <a:lnTo>
                    <a:pt x="2943" y="1212"/>
                  </a:lnTo>
                  <a:lnTo>
                    <a:pt x="2897" y="1226"/>
                  </a:lnTo>
                  <a:lnTo>
                    <a:pt x="2842" y="1241"/>
                  </a:lnTo>
                  <a:lnTo>
                    <a:pt x="2783" y="1253"/>
                  </a:lnTo>
                  <a:lnTo>
                    <a:pt x="2731" y="1261"/>
                  </a:lnTo>
                  <a:lnTo>
                    <a:pt x="2676" y="1268"/>
                  </a:lnTo>
                  <a:lnTo>
                    <a:pt x="2638" y="1268"/>
                  </a:lnTo>
                  <a:lnTo>
                    <a:pt x="2718" y="1275"/>
                  </a:lnTo>
                  <a:lnTo>
                    <a:pt x="2790" y="1285"/>
                  </a:lnTo>
                  <a:lnTo>
                    <a:pt x="2856" y="1305"/>
                  </a:lnTo>
                  <a:lnTo>
                    <a:pt x="2918" y="1333"/>
                  </a:lnTo>
                  <a:lnTo>
                    <a:pt x="2970" y="1368"/>
                  </a:lnTo>
                  <a:lnTo>
                    <a:pt x="3018" y="1399"/>
                  </a:lnTo>
                  <a:lnTo>
                    <a:pt x="3064" y="1448"/>
                  </a:lnTo>
                  <a:lnTo>
                    <a:pt x="3105" y="1492"/>
                  </a:lnTo>
                  <a:lnTo>
                    <a:pt x="3136" y="1547"/>
                  </a:lnTo>
                  <a:lnTo>
                    <a:pt x="3163" y="1607"/>
                  </a:lnTo>
                  <a:lnTo>
                    <a:pt x="3185" y="1665"/>
                  </a:lnTo>
                  <a:lnTo>
                    <a:pt x="3205" y="1734"/>
                  </a:lnTo>
                  <a:lnTo>
                    <a:pt x="3222" y="1800"/>
                  </a:lnTo>
                  <a:lnTo>
                    <a:pt x="3236" y="1872"/>
                  </a:lnTo>
                  <a:lnTo>
                    <a:pt x="3243" y="1941"/>
                  </a:lnTo>
                  <a:lnTo>
                    <a:pt x="3249" y="2014"/>
                  </a:lnTo>
                  <a:lnTo>
                    <a:pt x="3257" y="2166"/>
                  </a:lnTo>
                  <a:lnTo>
                    <a:pt x="3257" y="2315"/>
                  </a:lnTo>
                  <a:lnTo>
                    <a:pt x="3249" y="2460"/>
                  </a:lnTo>
                  <a:lnTo>
                    <a:pt x="3236" y="2601"/>
                  </a:lnTo>
                  <a:lnTo>
                    <a:pt x="3212" y="2840"/>
                  </a:lnTo>
                  <a:lnTo>
                    <a:pt x="3197" y="3006"/>
                  </a:lnTo>
                  <a:lnTo>
                    <a:pt x="3170" y="3020"/>
                  </a:lnTo>
                  <a:lnTo>
                    <a:pt x="3122" y="3061"/>
                  </a:lnTo>
                  <a:lnTo>
                    <a:pt x="3064" y="3113"/>
                  </a:lnTo>
                  <a:lnTo>
                    <a:pt x="2998" y="3176"/>
                  </a:lnTo>
                  <a:lnTo>
                    <a:pt x="2929" y="3234"/>
                  </a:lnTo>
                  <a:lnTo>
                    <a:pt x="2877" y="3286"/>
                  </a:lnTo>
                  <a:lnTo>
                    <a:pt x="2835" y="3321"/>
                  </a:lnTo>
                  <a:lnTo>
                    <a:pt x="2825" y="3335"/>
                  </a:lnTo>
                  <a:lnTo>
                    <a:pt x="2869" y="3335"/>
                  </a:lnTo>
                  <a:lnTo>
                    <a:pt x="2918" y="3335"/>
                  </a:lnTo>
                  <a:lnTo>
                    <a:pt x="2963" y="3401"/>
                  </a:lnTo>
                  <a:lnTo>
                    <a:pt x="3029" y="3487"/>
                  </a:lnTo>
                  <a:lnTo>
                    <a:pt x="3115" y="3580"/>
                  </a:lnTo>
                  <a:lnTo>
                    <a:pt x="3205" y="3680"/>
                  </a:lnTo>
                  <a:lnTo>
                    <a:pt x="3298" y="3773"/>
                  </a:lnTo>
                  <a:lnTo>
                    <a:pt x="3392" y="3853"/>
                  </a:lnTo>
                  <a:lnTo>
                    <a:pt x="3430" y="3888"/>
                  </a:lnTo>
                  <a:lnTo>
                    <a:pt x="3464" y="3915"/>
                  </a:lnTo>
                  <a:lnTo>
                    <a:pt x="3496" y="3936"/>
                  </a:lnTo>
                  <a:lnTo>
                    <a:pt x="3530" y="3946"/>
                  </a:lnTo>
                  <a:lnTo>
                    <a:pt x="3537" y="3988"/>
                  </a:lnTo>
                  <a:lnTo>
                    <a:pt x="3551" y="4036"/>
                  </a:lnTo>
                  <a:lnTo>
                    <a:pt x="3578" y="4081"/>
                  </a:lnTo>
                  <a:lnTo>
                    <a:pt x="3603" y="4122"/>
                  </a:lnTo>
                  <a:lnTo>
                    <a:pt x="3637" y="4167"/>
                  </a:lnTo>
                  <a:lnTo>
                    <a:pt x="3672" y="4202"/>
                  </a:lnTo>
                  <a:lnTo>
                    <a:pt x="3695" y="4222"/>
                  </a:lnTo>
                  <a:lnTo>
                    <a:pt x="3716" y="4226"/>
                  </a:lnTo>
                  <a:lnTo>
                    <a:pt x="3716" y="4606"/>
                  </a:lnTo>
                  <a:lnTo>
                    <a:pt x="3789" y="4606"/>
                  </a:lnTo>
                  <a:lnTo>
                    <a:pt x="3865" y="4606"/>
                  </a:lnTo>
                  <a:lnTo>
                    <a:pt x="3951" y="4603"/>
                  </a:lnTo>
                  <a:lnTo>
                    <a:pt x="4038" y="4589"/>
                  </a:lnTo>
                  <a:lnTo>
                    <a:pt x="4131" y="4568"/>
                  </a:lnTo>
                  <a:lnTo>
                    <a:pt x="4225" y="4547"/>
                  </a:lnTo>
                  <a:lnTo>
                    <a:pt x="4318" y="4527"/>
                  </a:lnTo>
                  <a:lnTo>
                    <a:pt x="4404" y="4496"/>
                  </a:lnTo>
                  <a:lnTo>
                    <a:pt x="4498" y="4468"/>
                  </a:lnTo>
                  <a:lnTo>
                    <a:pt x="4577" y="4433"/>
                  </a:lnTo>
                  <a:lnTo>
                    <a:pt x="4649" y="4395"/>
                  </a:lnTo>
                  <a:lnTo>
                    <a:pt x="4726" y="4354"/>
                  </a:lnTo>
                  <a:lnTo>
                    <a:pt x="4784" y="4316"/>
                  </a:lnTo>
                  <a:lnTo>
                    <a:pt x="4829" y="4274"/>
                  </a:lnTo>
                  <a:lnTo>
                    <a:pt x="4871" y="4226"/>
                  </a:lnTo>
                  <a:lnTo>
                    <a:pt x="4891" y="4181"/>
                  </a:lnTo>
                  <a:lnTo>
                    <a:pt x="4864" y="4208"/>
                  </a:lnTo>
                  <a:lnTo>
                    <a:pt x="4836" y="4222"/>
                  </a:lnTo>
                  <a:lnTo>
                    <a:pt x="4812" y="4233"/>
                  </a:lnTo>
                  <a:lnTo>
                    <a:pt x="4778" y="4240"/>
                  </a:lnTo>
                  <a:lnTo>
                    <a:pt x="4750" y="4247"/>
                  </a:lnTo>
                  <a:lnTo>
                    <a:pt x="4726" y="4240"/>
                  </a:lnTo>
                  <a:lnTo>
                    <a:pt x="4698" y="4233"/>
                  </a:lnTo>
                  <a:lnTo>
                    <a:pt x="4663" y="4222"/>
                  </a:lnTo>
                  <a:lnTo>
                    <a:pt x="4611" y="4181"/>
                  </a:lnTo>
                  <a:lnTo>
                    <a:pt x="4550" y="4122"/>
                  </a:lnTo>
                  <a:lnTo>
                    <a:pt x="4490" y="4053"/>
                  </a:lnTo>
                  <a:lnTo>
                    <a:pt x="4432" y="3966"/>
                  </a:lnTo>
                  <a:lnTo>
                    <a:pt x="4369" y="3867"/>
                  </a:lnTo>
                  <a:lnTo>
                    <a:pt x="4318" y="3759"/>
                  </a:lnTo>
                  <a:lnTo>
                    <a:pt x="4256" y="3642"/>
                  </a:lnTo>
                  <a:lnTo>
                    <a:pt x="4197" y="3514"/>
                  </a:lnTo>
                  <a:lnTo>
                    <a:pt x="4083" y="3248"/>
                  </a:lnTo>
                  <a:lnTo>
                    <a:pt x="3965" y="2961"/>
                  </a:lnTo>
                  <a:lnTo>
                    <a:pt x="3958" y="2947"/>
                  </a:lnTo>
                  <a:lnTo>
                    <a:pt x="3951" y="2934"/>
                  </a:lnTo>
                  <a:lnTo>
                    <a:pt x="3945" y="2920"/>
                  </a:lnTo>
                  <a:lnTo>
                    <a:pt x="3937" y="2906"/>
                  </a:lnTo>
                  <a:lnTo>
                    <a:pt x="3937" y="2895"/>
                  </a:lnTo>
                  <a:lnTo>
                    <a:pt x="3931" y="2875"/>
                  </a:lnTo>
                  <a:lnTo>
                    <a:pt x="3923" y="2861"/>
                  </a:lnTo>
                  <a:lnTo>
                    <a:pt x="3923" y="2848"/>
                  </a:lnTo>
                  <a:lnTo>
                    <a:pt x="3858" y="2681"/>
                  </a:lnTo>
                  <a:lnTo>
                    <a:pt x="3789" y="2515"/>
                  </a:lnTo>
                  <a:lnTo>
                    <a:pt x="3730" y="2353"/>
                  </a:lnTo>
                  <a:lnTo>
                    <a:pt x="3672" y="2194"/>
                  </a:lnTo>
                  <a:lnTo>
                    <a:pt x="3603" y="2053"/>
                  </a:lnTo>
                  <a:lnTo>
                    <a:pt x="3551" y="1914"/>
                  </a:lnTo>
                  <a:lnTo>
                    <a:pt x="3491" y="1793"/>
                  </a:lnTo>
                  <a:lnTo>
                    <a:pt x="3436" y="1693"/>
                  </a:lnTo>
                  <a:lnTo>
                    <a:pt x="3436" y="1621"/>
                  </a:lnTo>
                  <a:lnTo>
                    <a:pt x="3444" y="1555"/>
                  </a:lnTo>
                  <a:lnTo>
                    <a:pt x="3450" y="1478"/>
                  </a:lnTo>
                  <a:lnTo>
                    <a:pt x="3457" y="1413"/>
                  </a:lnTo>
                  <a:lnTo>
                    <a:pt x="3464" y="1340"/>
                  </a:lnTo>
                  <a:lnTo>
                    <a:pt x="3478" y="1268"/>
                  </a:lnTo>
                  <a:lnTo>
                    <a:pt x="3478" y="1198"/>
                  </a:lnTo>
                  <a:lnTo>
                    <a:pt x="3485" y="1126"/>
                  </a:lnTo>
                  <a:lnTo>
                    <a:pt x="3537" y="1126"/>
                  </a:lnTo>
                  <a:lnTo>
                    <a:pt x="3603" y="1126"/>
                  </a:lnTo>
                  <a:lnTo>
                    <a:pt x="3672" y="1126"/>
                  </a:lnTo>
                  <a:lnTo>
                    <a:pt x="3738" y="1120"/>
                  </a:lnTo>
                  <a:lnTo>
                    <a:pt x="3796" y="1120"/>
                  </a:lnTo>
                  <a:lnTo>
                    <a:pt x="3858" y="1106"/>
                  </a:lnTo>
                  <a:lnTo>
                    <a:pt x="3910" y="1098"/>
                  </a:lnTo>
                  <a:lnTo>
                    <a:pt x="3951" y="1081"/>
                  </a:lnTo>
                  <a:lnTo>
                    <a:pt x="3997" y="1033"/>
                  </a:lnTo>
                  <a:lnTo>
                    <a:pt x="4010" y="994"/>
                  </a:lnTo>
                  <a:lnTo>
                    <a:pt x="4017" y="933"/>
                  </a:lnTo>
                  <a:lnTo>
                    <a:pt x="4017" y="867"/>
                  </a:lnTo>
                  <a:lnTo>
                    <a:pt x="4017" y="801"/>
                  </a:lnTo>
                  <a:lnTo>
                    <a:pt x="4010" y="732"/>
                  </a:lnTo>
                  <a:lnTo>
                    <a:pt x="4003" y="666"/>
                  </a:lnTo>
                  <a:lnTo>
                    <a:pt x="4003" y="608"/>
                  </a:lnTo>
                  <a:lnTo>
                    <a:pt x="3997" y="567"/>
                  </a:lnTo>
                  <a:lnTo>
                    <a:pt x="4069" y="567"/>
                  </a:lnTo>
                  <a:lnTo>
                    <a:pt x="4152" y="567"/>
                  </a:lnTo>
                  <a:lnTo>
                    <a:pt x="4239" y="567"/>
                  </a:lnTo>
                  <a:lnTo>
                    <a:pt x="4325" y="567"/>
                  </a:lnTo>
                  <a:lnTo>
                    <a:pt x="4404" y="567"/>
                  </a:lnTo>
                  <a:lnTo>
                    <a:pt x="4490" y="567"/>
                  </a:lnTo>
                  <a:lnTo>
                    <a:pt x="4570" y="567"/>
                  </a:lnTo>
                  <a:lnTo>
                    <a:pt x="4643" y="567"/>
                  </a:lnTo>
                  <a:lnTo>
                    <a:pt x="4663" y="545"/>
                  </a:lnTo>
                  <a:lnTo>
                    <a:pt x="4691" y="532"/>
                  </a:lnTo>
                  <a:lnTo>
                    <a:pt x="4726" y="524"/>
                  </a:lnTo>
                  <a:lnTo>
                    <a:pt x="4764" y="521"/>
                  </a:lnTo>
                  <a:lnTo>
                    <a:pt x="4844" y="507"/>
                  </a:lnTo>
                  <a:lnTo>
                    <a:pt x="4936" y="493"/>
                  </a:lnTo>
                  <a:lnTo>
                    <a:pt x="5029" y="487"/>
                  </a:lnTo>
                  <a:lnTo>
                    <a:pt x="5123" y="473"/>
                  </a:lnTo>
                  <a:lnTo>
                    <a:pt x="5164" y="466"/>
                  </a:lnTo>
                  <a:lnTo>
                    <a:pt x="5206" y="452"/>
                  </a:lnTo>
                  <a:lnTo>
                    <a:pt x="5237" y="438"/>
                  </a:lnTo>
                  <a:lnTo>
                    <a:pt x="5265" y="428"/>
                  </a:lnTo>
                  <a:lnTo>
                    <a:pt x="5285" y="372"/>
                  </a:lnTo>
                  <a:lnTo>
                    <a:pt x="5310" y="320"/>
                  </a:lnTo>
                  <a:lnTo>
                    <a:pt x="5331" y="265"/>
                  </a:lnTo>
                  <a:lnTo>
                    <a:pt x="5358" y="213"/>
                  </a:lnTo>
                  <a:lnTo>
                    <a:pt x="5379" y="158"/>
                  </a:lnTo>
                  <a:lnTo>
                    <a:pt x="5392" y="107"/>
                  </a:lnTo>
                  <a:lnTo>
                    <a:pt x="5400" y="51"/>
                  </a:lnTo>
                  <a:lnTo>
                    <a:pt x="5406" y="0"/>
                  </a:lnTo>
                  <a:lnTo>
                    <a:pt x="0" y="141"/>
                  </a:lnTo>
                  <a:lnTo>
                    <a:pt x="22" y="144"/>
                  </a:lnTo>
                  <a:lnTo>
                    <a:pt x="49" y="158"/>
                  </a:lnTo>
                  <a:lnTo>
                    <a:pt x="70" y="172"/>
                  </a:lnTo>
                  <a:lnTo>
                    <a:pt x="94" y="193"/>
                  </a:lnTo>
                  <a:lnTo>
                    <a:pt x="115" y="221"/>
                  </a:lnTo>
                  <a:lnTo>
                    <a:pt x="129" y="238"/>
                  </a:lnTo>
                  <a:lnTo>
                    <a:pt x="143" y="265"/>
                  </a:lnTo>
                  <a:lnTo>
                    <a:pt x="143" y="286"/>
                  </a:lnTo>
                  <a:lnTo>
                    <a:pt x="195" y="334"/>
                  </a:lnTo>
                  <a:lnTo>
                    <a:pt x="229" y="345"/>
                  </a:lnTo>
                  <a:lnTo>
                    <a:pt x="288" y="380"/>
                  </a:lnTo>
                  <a:lnTo>
                    <a:pt x="360" y="438"/>
                  </a:lnTo>
                  <a:lnTo>
                    <a:pt x="443" y="501"/>
                  </a:lnTo>
                  <a:lnTo>
                    <a:pt x="530" y="567"/>
                  </a:lnTo>
                  <a:lnTo>
                    <a:pt x="596" y="625"/>
                  </a:lnTo>
                  <a:lnTo>
                    <a:pt x="644" y="674"/>
                  </a:lnTo>
                  <a:lnTo>
                    <a:pt x="661" y="708"/>
                  </a:lnTo>
                  <a:lnTo>
                    <a:pt x="910" y="701"/>
                  </a:lnTo>
                  <a:lnTo>
                    <a:pt x="1163" y="688"/>
                  </a:lnTo>
                  <a:lnTo>
                    <a:pt x="1422" y="666"/>
                  </a:lnTo>
                  <a:lnTo>
                    <a:pt x="1691" y="653"/>
                  </a:lnTo>
                  <a:lnTo>
                    <a:pt x="1964" y="645"/>
                  </a:lnTo>
                  <a:lnTo>
                    <a:pt x="2244" y="645"/>
                  </a:lnTo>
                  <a:lnTo>
                    <a:pt x="2382" y="653"/>
                  </a:lnTo>
                  <a:lnTo>
                    <a:pt x="2531" y="666"/>
                  </a:lnTo>
                  <a:lnTo>
                    <a:pt x="2676" y="680"/>
                  </a:lnTo>
                  <a:lnTo>
                    <a:pt x="2825" y="70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8311" name="Freeform 119"/>
            <p:cNvSpPr>
              <a:spLocks/>
            </p:cNvSpPr>
            <p:nvPr/>
          </p:nvSpPr>
          <p:spPr bwMode="auto">
            <a:xfrm>
              <a:off x="2491" y="2816"/>
              <a:ext cx="750" cy="103"/>
            </a:xfrm>
            <a:custGeom>
              <a:avLst/>
              <a:gdLst/>
              <a:ahLst/>
              <a:cxnLst>
                <a:cxn ang="0">
                  <a:pos x="4428" y="273"/>
                </a:cxn>
                <a:cxn ang="0">
                  <a:pos x="4407" y="293"/>
                </a:cxn>
                <a:cxn ang="0">
                  <a:pos x="4390" y="314"/>
                </a:cxn>
                <a:cxn ang="0">
                  <a:pos x="4368" y="328"/>
                </a:cxn>
                <a:cxn ang="0">
                  <a:pos x="4341" y="338"/>
                </a:cxn>
                <a:cxn ang="0">
                  <a:pos x="4321" y="359"/>
                </a:cxn>
                <a:cxn ang="0">
                  <a:pos x="4303" y="372"/>
                </a:cxn>
                <a:cxn ang="0">
                  <a:pos x="4282" y="386"/>
                </a:cxn>
                <a:cxn ang="0">
                  <a:pos x="4261" y="400"/>
                </a:cxn>
                <a:cxn ang="0">
                  <a:pos x="4082" y="414"/>
                </a:cxn>
                <a:cxn ang="0">
                  <a:pos x="3902" y="428"/>
                </a:cxn>
                <a:cxn ang="0">
                  <a:pos x="3729" y="446"/>
                </a:cxn>
                <a:cxn ang="0">
                  <a:pos x="3553" y="466"/>
                </a:cxn>
                <a:cxn ang="0">
                  <a:pos x="3373" y="480"/>
                </a:cxn>
                <a:cxn ang="0">
                  <a:pos x="3201" y="501"/>
                </a:cxn>
                <a:cxn ang="0">
                  <a:pos x="3020" y="507"/>
                </a:cxn>
                <a:cxn ang="0">
                  <a:pos x="2847" y="501"/>
                </a:cxn>
                <a:cxn ang="0">
                  <a:pos x="2700" y="521"/>
                </a:cxn>
                <a:cxn ang="0">
                  <a:pos x="2547" y="532"/>
                </a:cxn>
                <a:cxn ang="0">
                  <a:pos x="2402" y="539"/>
                </a:cxn>
                <a:cxn ang="0">
                  <a:pos x="2253" y="553"/>
                </a:cxn>
                <a:cxn ang="0">
                  <a:pos x="2101" y="559"/>
                </a:cxn>
                <a:cxn ang="0">
                  <a:pos x="1946" y="573"/>
                </a:cxn>
                <a:cxn ang="0">
                  <a:pos x="1793" y="580"/>
                </a:cxn>
                <a:cxn ang="0">
                  <a:pos x="1642" y="594"/>
                </a:cxn>
                <a:cxn ang="0">
                  <a:pos x="1459" y="608"/>
                </a:cxn>
                <a:cxn ang="0">
                  <a:pos x="1279" y="614"/>
                </a:cxn>
                <a:cxn ang="0">
                  <a:pos x="1106" y="614"/>
                </a:cxn>
                <a:cxn ang="0">
                  <a:pos x="940" y="614"/>
                </a:cxn>
                <a:cxn ang="0">
                  <a:pos x="767" y="608"/>
                </a:cxn>
                <a:cxn ang="0">
                  <a:pos x="594" y="601"/>
                </a:cxn>
                <a:cxn ang="0">
                  <a:pos x="418" y="601"/>
                </a:cxn>
                <a:cxn ang="0">
                  <a:pos x="238" y="608"/>
                </a:cxn>
                <a:cxn ang="0">
                  <a:pos x="214" y="601"/>
                </a:cxn>
                <a:cxn ang="0">
                  <a:pos x="180" y="594"/>
                </a:cxn>
                <a:cxn ang="0">
                  <a:pos x="152" y="594"/>
                </a:cxn>
                <a:cxn ang="0">
                  <a:pos x="121" y="587"/>
                </a:cxn>
                <a:cxn ang="0">
                  <a:pos x="93" y="594"/>
                </a:cxn>
                <a:cxn ang="0">
                  <a:pos x="59" y="594"/>
                </a:cxn>
                <a:cxn ang="0">
                  <a:pos x="27" y="594"/>
                </a:cxn>
                <a:cxn ang="0">
                  <a:pos x="0" y="594"/>
                </a:cxn>
                <a:cxn ang="0">
                  <a:pos x="0" y="524"/>
                </a:cxn>
                <a:cxn ang="0">
                  <a:pos x="7" y="466"/>
                </a:cxn>
                <a:cxn ang="0">
                  <a:pos x="13" y="407"/>
                </a:cxn>
                <a:cxn ang="0">
                  <a:pos x="27" y="345"/>
                </a:cxn>
                <a:cxn ang="0">
                  <a:pos x="45" y="286"/>
                </a:cxn>
                <a:cxn ang="0">
                  <a:pos x="59" y="234"/>
                </a:cxn>
                <a:cxn ang="0">
                  <a:pos x="79" y="172"/>
                </a:cxn>
                <a:cxn ang="0">
                  <a:pos x="100" y="121"/>
                </a:cxn>
                <a:cxn ang="0">
                  <a:pos x="4503" y="0"/>
                </a:cxn>
                <a:cxn ang="0">
                  <a:pos x="4497" y="34"/>
                </a:cxn>
                <a:cxn ang="0">
                  <a:pos x="4497" y="72"/>
                </a:cxn>
                <a:cxn ang="0">
                  <a:pos x="4489" y="107"/>
                </a:cxn>
                <a:cxn ang="0">
                  <a:pos x="4483" y="141"/>
                </a:cxn>
                <a:cxn ang="0">
                  <a:pos x="4469" y="172"/>
                </a:cxn>
                <a:cxn ang="0">
                  <a:pos x="4455" y="207"/>
                </a:cxn>
                <a:cxn ang="0">
                  <a:pos x="4442" y="238"/>
                </a:cxn>
                <a:cxn ang="0">
                  <a:pos x="4428" y="273"/>
                </a:cxn>
              </a:cxnLst>
              <a:rect l="0" t="0" r="r" b="b"/>
              <a:pathLst>
                <a:path w="4503" h="614">
                  <a:moveTo>
                    <a:pt x="4428" y="273"/>
                  </a:moveTo>
                  <a:lnTo>
                    <a:pt x="4407" y="293"/>
                  </a:lnTo>
                  <a:lnTo>
                    <a:pt x="4390" y="314"/>
                  </a:lnTo>
                  <a:lnTo>
                    <a:pt x="4368" y="328"/>
                  </a:lnTo>
                  <a:lnTo>
                    <a:pt x="4341" y="338"/>
                  </a:lnTo>
                  <a:lnTo>
                    <a:pt x="4321" y="359"/>
                  </a:lnTo>
                  <a:lnTo>
                    <a:pt x="4303" y="372"/>
                  </a:lnTo>
                  <a:lnTo>
                    <a:pt x="4282" y="386"/>
                  </a:lnTo>
                  <a:lnTo>
                    <a:pt x="4261" y="400"/>
                  </a:lnTo>
                  <a:lnTo>
                    <a:pt x="4082" y="414"/>
                  </a:lnTo>
                  <a:lnTo>
                    <a:pt x="3902" y="428"/>
                  </a:lnTo>
                  <a:lnTo>
                    <a:pt x="3729" y="446"/>
                  </a:lnTo>
                  <a:lnTo>
                    <a:pt x="3553" y="466"/>
                  </a:lnTo>
                  <a:lnTo>
                    <a:pt x="3373" y="480"/>
                  </a:lnTo>
                  <a:lnTo>
                    <a:pt x="3201" y="501"/>
                  </a:lnTo>
                  <a:lnTo>
                    <a:pt x="3020" y="507"/>
                  </a:lnTo>
                  <a:lnTo>
                    <a:pt x="2847" y="501"/>
                  </a:lnTo>
                  <a:lnTo>
                    <a:pt x="2700" y="521"/>
                  </a:lnTo>
                  <a:lnTo>
                    <a:pt x="2547" y="532"/>
                  </a:lnTo>
                  <a:lnTo>
                    <a:pt x="2402" y="539"/>
                  </a:lnTo>
                  <a:lnTo>
                    <a:pt x="2253" y="553"/>
                  </a:lnTo>
                  <a:lnTo>
                    <a:pt x="2101" y="559"/>
                  </a:lnTo>
                  <a:lnTo>
                    <a:pt x="1946" y="573"/>
                  </a:lnTo>
                  <a:lnTo>
                    <a:pt x="1793" y="580"/>
                  </a:lnTo>
                  <a:lnTo>
                    <a:pt x="1642" y="594"/>
                  </a:lnTo>
                  <a:lnTo>
                    <a:pt x="1459" y="608"/>
                  </a:lnTo>
                  <a:lnTo>
                    <a:pt x="1279" y="614"/>
                  </a:lnTo>
                  <a:lnTo>
                    <a:pt x="1106" y="614"/>
                  </a:lnTo>
                  <a:lnTo>
                    <a:pt x="940" y="614"/>
                  </a:lnTo>
                  <a:lnTo>
                    <a:pt x="767" y="608"/>
                  </a:lnTo>
                  <a:lnTo>
                    <a:pt x="594" y="601"/>
                  </a:lnTo>
                  <a:lnTo>
                    <a:pt x="418" y="601"/>
                  </a:lnTo>
                  <a:lnTo>
                    <a:pt x="238" y="608"/>
                  </a:lnTo>
                  <a:lnTo>
                    <a:pt x="214" y="601"/>
                  </a:lnTo>
                  <a:lnTo>
                    <a:pt x="180" y="594"/>
                  </a:lnTo>
                  <a:lnTo>
                    <a:pt x="152" y="594"/>
                  </a:lnTo>
                  <a:lnTo>
                    <a:pt x="121" y="587"/>
                  </a:lnTo>
                  <a:lnTo>
                    <a:pt x="93" y="594"/>
                  </a:lnTo>
                  <a:lnTo>
                    <a:pt x="59" y="594"/>
                  </a:lnTo>
                  <a:lnTo>
                    <a:pt x="27" y="594"/>
                  </a:lnTo>
                  <a:lnTo>
                    <a:pt x="0" y="594"/>
                  </a:lnTo>
                  <a:lnTo>
                    <a:pt x="0" y="524"/>
                  </a:lnTo>
                  <a:lnTo>
                    <a:pt x="7" y="466"/>
                  </a:lnTo>
                  <a:lnTo>
                    <a:pt x="13" y="407"/>
                  </a:lnTo>
                  <a:lnTo>
                    <a:pt x="27" y="345"/>
                  </a:lnTo>
                  <a:lnTo>
                    <a:pt x="45" y="286"/>
                  </a:lnTo>
                  <a:lnTo>
                    <a:pt x="59" y="234"/>
                  </a:lnTo>
                  <a:lnTo>
                    <a:pt x="79" y="172"/>
                  </a:lnTo>
                  <a:lnTo>
                    <a:pt x="100" y="121"/>
                  </a:lnTo>
                  <a:lnTo>
                    <a:pt x="4503" y="0"/>
                  </a:lnTo>
                  <a:lnTo>
                    <a:pt x="4497" y="34"/>
                  </a:lnTo>
                  <a:lnTo>
                    <a:pt x="4497" y="72"/>
                  </a:lnTo>
                  <a:lnTo>
                    <a:pt x="4489" y="107"/>
                  </a:lnTo>
                  <a:lnTo>
                    <a:pt x="4483" y="141"/>
                  </a:lnTo>
                  <a:lnTo>
                    <a:pt x="4469" y="172"/>
                  </a:lnTo>
                  <a:lnTo>
                    <a:pt x="4455" y="207"/>
                  </a:lnTo>
                  <a:lnTo>
                    <a:pt x="4442" y="238"/>
                  </a:lnTo>
                  <a:lnTo>
                    <a:pt x="4428" y="273"/>
                  </a:lnTo>
                  <a:close/>
                </a:path>
              </a:pathLst>
            </a:custGeom>
            <a:solidFill>
              <a:srgbClr val="4C7F7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8312" name="Freeform 120"/>
            <p:cNvSpPr>
              <a:spLocks/>
            </p:cNvSpPr>
            <p:nvPr/>
          </p:nvSpPr>
          <p:spPr bwMode="auto">
            <a:xfrm>
              <a:off x="2340" y="2836"/>
              <a:ext cx="132" cy="80"/>
            </a:xfrm>
            <a:custGeom>
              <a:avLst/>
              <a:gdLst/>
              <a:ahLst/>
              <a:cxnLst>
                <a:cxn ang="0">
                  <a:pos x="789" y="0"/>
                </a:cxn>
                <a:cxn ang="0">
                  <a:pos x="775" y="58"/>
                </a:cxn>
                <a:cxn ang="0">
                  <a:pos x="761" y="117"/>
                </a:cxn>
                <a:cxn ang="0">
                  <a:pos x="748" y="179"/>
                </a:cxn>
                <a:cxn ang="0">
                  <a:pos x="737" y="231"/>
                </a:cxn>
                <a:cxn ang="0">
                  <a:pos x="723" y="293"/>
                </a:cxn>
                <a:cxn ang="0">
                  <a:pos x="709" y="352"/>
                </a:cxn>
                <a:cxn ang="0">
                  <a:pos x="696" y="411"/>
                </a:cxn>
                <a:cxn ang="0">
                  <a:pos x="682" y="473"/>
                </a:cxn>
                <a:cxn ang="0">
                  <a:pos x="668" y="473"/>
                </a:cxn>
                <a:cxn ang="0">
                  <a:pos x="647" y="473"/>
                </a:cxn>
                <a:cxn ang="0">
                  <a:pos x="637" y="480"/>
                </a:cxn>
                <a:cxn ang="0">
                  <a:pos x="623" y="480"/>
                </a:cxn>
                <a:cxn ang="0">
                  <a:pos x="610" y="480"/>
                </a:cxn>
                <a:cxn ang="0">
                  <a:pos x="596" y="480"/>
                </a:cxn>
                <a:cxn ang="0">
                  <a:pos x="575" y="480"/>
                </a:cxn>
                <a:cxn ang="0">
                  <a:pos x="561" y="480"/>
                </a:cxn>
                <a:cxn ang="0">
                  <a:pos x="516" y="432"/>
                </a:cxn>
                <a:cxn ang="0">
                  <a:pos x="457" y="386"/>
                </a:cxn>
                <a:cxn ang="0">
                  <a:pos x="395" y="345"/>
                </a:cxn>
                <a:cxn ang="0">
                  <a:pos x="343" y="300"/>
                </a:cxn>
                <a:cxn ang="0">
                  <a:pos x="288" y="265"/>
                </a:cxn>
                <a:cxn ang="0">
                  <a:pos x="250" y="238"/>
                </a:cxn>
                <a:cxn ang="0">
                  <a:pos x="215" y="217"/>
                </a:cxn>
                <a:cxn ang="0">
                  <a:pos x="195" y="213"/>
                </a:cxn>
                <a:cxn ang="0">
                  <a:pos x="143" y="165"/>
                </a:cxn>
                <a:cxn ang="0">
                  <a:pos x="143" y="144"/>
                </a:cxn>
                <a:cxn ang="0">
                  <a:pos x="129" y="117"/>
                </a:cxn>
                <a:cxn ang="0">
                  <a:pos x="115" y="100"/>
                </a:cxn>
                <a:cxn ang="0">
                  <a:pos x="94" y="72"/>
                </a:cxn>
                <a:cxn ang="0">
                  <a:pos x="70" y="51"/>
                </a:cxn>
                <a:cxn ang="0">
                  <a:pos x="49" y="37"/>
                </a:cxn>
                <a:cxn ang="0">
                  <a:pos x="22" y="23"/>
                </a:cxn>
                <a:cxn ang="0">
                  <a:pos x="0" y="20"/>
                </a:cxn>
                <a:cxn ang="0">
                  <a:pos x="789" y="0"/>
                </a:cxn>
              </a:cxnLst>
              <a:rect l="0" t="0" r="r" b="b"/>
              <a:pathLst>
                <a:path w="789" h="480">
                  <a:moveTo>
                    <a:pt x="789" y="0"/>
                  </a:moveTo>
                  <a:lnTo>
                    <a:pt x="775" y="58"/>
                  </a:lnTo>
                  <a:lnTo>
                    <a:pt x="761" y="117"/>
                  </a:lnTo>
                  <a:lnTo>
                    <a:pt x="748" y="179"/>
                  </a:lnTo>
                  <a:lnTo>
                    <a:pt x="737" y="231"/>
                  </a:lnTo>
                  <a:lnTo>
                    <a:pt x="723" y="293"/>
                  </a:lnTo>
                  <a:lnTo>
                    <a:pt x="709" y="352"/>
                  </a:lnTo>
                  <a:lnTo>
                    <a:pt x="696" y="411"/>
                  </a:lnTo>
                  <a:lnTo>
                    <a:pt x="682" y="473"/>
                  </a:lnTo>
                  <a:lnTo>
                    <a:pt x="668" y="473"/>
                  </a:lnTo>
                  <a:lnTo>
                    <a:pt x="647" y="473"/>
                  </a:lnTo>
                  <a:lnTo>
                    <a:pt x="637" y="480"/>
                  </a:lnTo>
                  <a:lnTo>
                    <a:pt x="623" y="480"/>
                  </a:lnTo>
                  <a:lnTo>
                    <a:pt x="610" y="480"/>
                  </a:lnTo>
                  <a:lnTo>
                    <a:pt x="596" y="480"/>
                  </a:lnTo>
                  <a:lnTo>
                    <a:pt x="575" y="480"/>
                  </a:lnTo>
                  <a:lnTo>
                    <a:pt x="561" y="480"/>
                  </a:lnTo>
                  <a:lnTo>
                    <a:pt x="516" y="432"/>
                  </a:lnTo>
                  <a:lnTo>
                    <a:pt x="457" y="386"/>
                  </a:lnTo>
                  <a:lnTo>
                    <a:pt x="395" y="345"/>
                  </a:lnTo>
                  <a:lnTo>
                    <a:pt x="343" y="300"/>
                  </a:lnTo>
                  <a:lnTo>
                    <a:pt x="288" y="265"/>
                  </a:lnTo>
                  <a:lnTo>
                    <a:pt x="250" y="238"/>
                  </a:lnTo>
                  <a:lnTo>
                    <a:pt x="215" y="217"/>
                  </a:lnTo>
                  <a:lnTo>
                    <a:pt x="195" y="213"/>
                  </a:lnTo>
                  <a:lnTo>
                    <a:pt x="143" y="165"/>
                  </a:lnTo>
                  <a:lnTo>
                    <a:pt x="143" y="144"/>
                  </a:lnTo>
                  <a:lnTo>
                    <a:pt x="129" y="117"/>
                  </a:lnTo>
                  <a:lnTo>
                    <a:pt x="115" y="100"/>
                  </a:lnTo>
                  <a:lnTo>
                    <a:pt x="94" y="72"/>
                  </a:lnTo>
                  <a:lnTo>
                    <a:pt x="70" y="51"/>
                  </a:lnTo>
                  <a:lnTo>
                    <a:pt x="49" y="37"/>
                  </a:lnTo>
                  <a:lnTo>
                    <a:pt x="22" y="23"/>
                  </a:lnTo>
                  <a:lnTo>
                    <a:pt x="0" y="20"/>
                  </a:lnTo>
                  <a:lnTo>
                    <a:pt x="789" y="0"/>
                  </a:lnTo>
                  <a:close/>
                </a:path>
              </a:pathLst>
            </a:custGeom>
            <a:solidFill>
              <a:srgbClr val="B0B3B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8313" name="Freeform 121"/>
            <p:cNvSpPr>
              <a:spLocks/>
            </p:cNvSpPr>
            <p:nvPr/>
          </p:nvSpPr>
          <p:spPr bwMode="auto">
            <a:xfrm>
              <a:off x="2518" y="2834"/>
              <a:ext cx="34" cy="59"/>
            </a:xfrm>
            <a:custGeom>
              <a:avLst/>
              <a:gdLst/>
              <a:ahLst/>
              <a:cxnLst>
                <a:cxn ang="0">
                  <a:pos x="201" y="0"/>
                </a:cxn>
                <a:cxn ang="0">
                  <a:pos x="193" y="37"/>
                </a:cxn>
                <a:cxn ang="0">
                  <a:pos x="186" y="79"/>
                </a:cxn>
                <a:cxn ang="0">
                  <a:pos x="186" y="120"/>
                </a:cxn>
                <a:cxn ang="0">
                  <a:pos x="180" y="158"/>
                </a:cxn>
                <a:cxn ang="0">
                  <a:pos x="186" y="200"/>
                </a:cxn>
                <a:cxn ang="0">
                  <a:pos x="186" y="238"/>
                </a:cxn>
                <a:cxn ang="0">
                  <a:pos x="193" y="279"/>
                </a:cxn>
                <a:cxn ang="0">
                  <a:pos x="201" y="321"/>
                </a:cxn>
                <a:cxn ang="0">
                  <a:pos x="193" y="331"/>
                </a:cxn>
                <a:cxn ang="0">
                  <a:pos x="180" y="339"/>
                </a:cxn>
                <a:cxn ang="0">
                  <a:pos x="166" y="345"/>
                </a:cxn>
                <a:cxn ang="0">
                  <a:pos x="152" y="352"/>
                </a:cxn>
                <a:cxn ang="0">
                  <a:pos x="135" y="352"/>
                </a:cxn>
                <a:cxn ang="0">
                  <a:pos x="121" y="352"/>
                </a:cxn>
                <a:cxn ang="0">
                  <a:pos x="100" y="352"/>
                </a:cxn>
                <a:cxn ang="0">
                  <a:pos x="86" y="345"/>
                </a:cxn>
                <a:cxn ang="0">
                  <a:pos x="51" y="321"/>
                </a:cxn>
                <a:cxn ang="0">
                  <a:pos x="34" y="293"/>
                </a:cxn>
                <a:cxn ang="0">
                  <a:pos x="14" y="265"/>
                </a:cxn>
                <a:cxn ang="0">
                  <a:pos x="7" y="231"/>
                </a:cxn>
                <a:cxn ang="0">
                  <a:pos x="0" y="200"/>
                </a:cxn>
                <a:cxn ang="0">
                  <a:pos x="0" y="166"/>
                </a:cxn>
                <a:cxn ang="0">
                  <a:pos x="0" y="131"/>
                </a:cxn>
                <a:cxn ang="0">
                  <a:pos x="7" y="100"/>
                </a:cxn>
                <a:cxn ang="0">
                  <a:pos x="14" y="92"/>
                </a:cxn>
                <a:cxn ang="0">
                  <a:pos x="14" y="79"/>
                </a:cxn>
                <a:cxn ang="0">
                  <a:pos x="20" y="65"/>
                </a:cxn>
                <a:cxn ang="0">
                  <a:pos x="20" y="51"/>
                </a:cxn>
                <a:cxn ang="0">
                  <a:pos x="28" y="37"/>
                </a:cxn>
                <a:cxn ang="0">
                  <a:pos x="28" y="34"/>
                </a:cxn>
                <a:cxn ang="0">
                  <a:pos x="28" y="20"/>
                </a:cxn>
                <a:cxn ang="0">
                  <a:pos x="34" y="6"/>
                </a:cxn>
                <a:cxn ang="0">
                  <a:pos x="201" y="0"/>
                </a:cxn>
              </a:cxnLst>
              <a:rect l="0" t="0" r="r" b="b"/>
              <a:pathLst>
                <a:path w="201" h="352">
                  <a:moveTo>
                    <a:pt x="201" y="0"/>
                  </a:moveTo>
                  <a:lnTo>
                    <a:pt x="193" y="37"/>
                  </a:lnTo>
                  <a:lnTo>
                    <a:pt x="186" y="79"/>
                  </a:lnTo>
                  <a:lnTo>
                    <a:pt x="186" y="120"/>
                  </a:lnTo>
                  <a:lnTo>
                    <a:pt x="180" y="158"/>
                  </a:lnTo>
                  <a:lnTo>
                    <a:pt x="186" y="200"/>
                  </a:lnTo>
                  <a:lnTo>
                    <a:pt x="186" y="238"/>
                  </a:lnTo>
                  <a:lnTo>
                    <a:pt x="193" y="279"/>
                  </a:lnTo>
                  <a:lnTo>
                    <a:pt x="201" y="321"/>
                  </a:lnTo>
                  <a:lnTo>
                    <a:pt x="193" y="331"/>
                  </a:lnTo>
                  <a:lnTo>
                    <a:pt x="180" y="339"/>
                  </a:lnTo>
                  <a:lnTo>
                    <a:pt x="166" y="345"/>
                  </a:lnTo>
                  <a:lnTo>
                    <a:pt x="152" y="352"/>
                  </a:lnTo>
                  <a:lnTo>
                    <a:pt x="135" y="352"/>
                  </a:lnTo>
                  <a:lnTo>
                    <a:pt x="121" y="352"/>
                  </a:lnTo>
                  <a:lnTo>
                    <a:pt x="100" y="352"/>
                  </a:lnTo>
                  <a:lnTo>
                    <a:pt x="86" y="345"/>
                  </a:lnTo>
                  <a:lnTo>
                    <a:pt x="51" y="321"/>
                  </a:lnTo>
                  <a:lnTo>
                    <a:pt x="34" y="293"/>
                  </a:lnTo>
                  <a:lnTo>
                    <a:pt x="14" y="265"/>
                  </a:lnTo>
                  <a:lnTo>
                    <a:pt x="7" y="231"/>
                  </a:lnTo>
                  <a:lnTo>
                    <a:pt x="0" y="200"/>
                  </a:lnTo>
                  <a:lnTo>
                    <a:pt x="0" y="166"/>
                  </a:lnTo>
                  <a:lnTo>
                    <a:pt x="0" y="131"/>
                  </a:lnTo>
                  <a:lnTo>
                    <a:pt x="7" y="100"/>
                  </a:lnTo>
                  <a:lnTo>
                    <a:pt x="14" y="92"/>
                  </a:lnTo>
                  <a:lnTo>
                    <a:pt x="14" y="79"/>
                  </a:lnTo>
                  <a:lnTo>
                    <a:pt x="20" y="65"/>
                  </a:lnTo>
                  <a:lnTo>
                    <a:pt x="20" y="51"/>
                  </a:lnTo>
                  <a:lnTo>
                    <a:pt x="28" y="37"/>
                  </a:lnTo>
                  <a:lnTo>
                    <a:pt x="28" y="34"/>
                  </a:lnTo>
                  <a:lnTo>
                    <a:pt x="28" y="20"/>
                  </a:lnTo>
                  <a:lnTo>
                    <a:pt x="34" y="6"/>
                  </a:lnTo>
                  <a:lnTo>
                    <a:pt x="201" y="0"/>
                  </a:lnTo>
                  <a:close/>
                </a:path>
              </a:pathLst>
            </a:custGeom>
            <a:solidFill>
              <a:srgbClr val="194C4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8314" name="Freeform 122"/>
            <p:cNvSpPr>
              <a:spLocks/>
            </p:cNvSpPr>
            <p:nvPr/>
          </p:nvSpPr>
          <p:spPr bwMode="auto">
            <a:xfrm>
              <a:off x="2817" y="2923"/>
              <a:ext cx="193" cy="81"/>
            </a:xfrm>
            <a:custGeom>
              <a:avLst/>
              <a:gdLst/>
              <a:ahLst/>
              <a:cxnLst>
                <a:cxn ang="0">
                  <a:pos x="1147" y="366"/>
                </a:cxn>
                <a:cxn ang="0">
                  <a:pos x="1109" y="373"/>
                </a:cxn>
                <a:cxn ang="0">
                  <a:pos x="1068" y="380"/>
                </a:cxn>
                <a:cxn ang="0">
                  <a:pos x="1026" y="387"/>
                </a:cxn>
                <a:cxn ang="0">
                  <a:pos x="988" y="394"/>
                </a:cxn>
                <a:cxn ang="0">
                  <a:pos x="953" y="401"/>
                </a:cxn>
                <a:cxn ang="0">
                  <a:pos x="916" y="407"/>
                </a:cxn>
                <a:cxn ang="0">
                  <a:pos x="875" y="421"/>
                </a:cxn>
                <a:cxn ang="0">
                  <a:pos x="832" y="435"/>
                </a:cxn>
                <a:cxn ang="0">
                  <a:pos x="746" y="435"/>
                </a:cxn>
                <a:cxn ang="0">
                  <a:pos x="667" y="442"/>
                </a:cxn>
                <a:cxn ang="0">
                  <a:pos x="581" y="449"/>
                </a:cxn>
                <a:cxn ang="0">
                  <a:pos x="494" y="456"/>
                </a:cxn>
                <a:cxn ang="0">
                  <a:pos x="414" y="467"/>
                </a:cxn>
                <a:cxn ang="0">
                  <a:pos x="328" y="473"/>
                </a:cxn>
                <a:cxn ang="0">
                  <a:pos x="242" y="481"/>
                </a:cxn>
                <a:cxn ang="0">
                  <a:pos x="158" y="487"/>
                </a:cxn>
                <a:cxn ang="0">
                  <a:pos x="242" y="442"/>
                </a:cxn>
                <a:cxn ang="0">
                  <a:pos x="242" y="407"/>
                </a:cxn>
                <a:cxn ang="0">
                  <a:pos x="235" y="380"/>
                </a:cxn>
                <a:cxn ang="0">
                  <a:pos x="228" y="355"/>
                </a:cxn>
                <a:cxn ang="0">
                  <a:pos x="221" y="328"/>
                </a:cxn>
                <a:cxn ang="0">
                  <a:pos x="214" y="300"/>
                </a:cxn>
                <a:cxn ang="0">
                  <a:pos x="201" y="273"/>
                </a:cxn>
                <a:cxn ang="0">
                  <a:pos x="201" y="242"/>
                </a:cxn>
                <a:cxn ang="0">
                  <a:pos x="193" y="207"/>
                </a:cxn>
                <a:cxn ang="0">
                  <a:pos x="179" y="193"/>
                </a:cxn>
                <a:cxn ang="0">
                  <a:pos x="158" y="173"/>
                </a:cxn>
                <a:cxn ang="0">
                  <a:pos x="135" y="155"/>
                </a:cxn>
                <a:cxn ang="0">
                  <a:pos x="107" y="141"/>
                </a:cxn>
                <a:cxn ang="0">
                  <a:pos x="80" y="121"/>
                </a:cxn>
                <a:cxn ang="0">
                  <a:pos x="48" y="100"/>
                </a:cxn>
                <a:cxn ang="0">
                  <a:pos x="20" y="86"/>
                </a:cxn>
                <a:cxn ang="0">
                  <a:pos x="0" y="76"/>
                </a:cxn>
                <a:cxn ang="0">
                  <a:pos x="34" y="69"/>
                </a:cxn>
                <a:cxn ang="0">
                  <a:pos x="66" y="69"/>
                </a:cxn>
                <a:cxn ang="0">
                  <a:pos x="100" y="62"/>
                </a:cxn>
                <a:cxn ang="0">
                  <a:pos x="141" y="62"/>
                </a:cxn>
                <a:cxn ang="0">
                  <a:pos x="172" y="62"/>
                </a:cxn>
                <a:cxn ang="0">
                  <a:pos x="207" y="55"/>
                </a:cxn>
                <a:cxn ang="0">
                  <a:pos x="242" y="55"/>
                </a:cxn>
                <a:cxn ang="0">
                  <a:pos x="273" y="55"/>
                </a:cxn>
                <a:cxn ang="0">
                  <a:pos x="373" y="62"/>
                </a:cxn>
                <a:cxn ang="0">
                  <a:pos x="480" y="62"/>
                </a:cxn>
                <a:cxn ang="0">
                  <a:pos x="581" y="49"/>
                </a:cxn>
                <a:cxn ang="0">
                  <a:pos x="688" y="41"/>
                </a:cxn>
                <a:cxn ang="0">
                  <a:pos x="795" y="27"/>
                </a:cxn>
                <a:cxn ang="0">
                  <a:pos x="902" y="14"/>
                </a:cxn>
                <a:cxn ang="0">
                  <a:pos x="1008" y="6"/>
                </a:cxn>
                <a:cxn ang="0">
                  <a:pos x="1112" y="0"/>
                </a:cxn>
                <a:cxn ang="0">
                  <a:pos x="1154" y="286"/>
                </a:cxn>
                <a:cxn ang="0">
                  <a:pos x="1154" y="294"/>
                </a:cxn>
                <a:cxn ang="0">
                  <a:pos x="1154" y="308"/>
                </a:cxn>
                <a:cxn ang="0">
                  <a:pos x="1154" y="321"/>
                </a:cxn>
                <a:cxn ang="0">
                  <a:pos x="1154" y="328"/>
                </a:cxn>
                <a:cxn ang="0">
                  <a:pos x="1154" y="342"/>
                </a:cxn>
                <a:cxn ang="0">
                  <a:pos x="1147" y="349"/>
                </a:cxn>
                <a:cxn ang="0">
                  <a:pos x="1147" y="355"/>
                </a:cxn>
                <a:cxn ang="0">
                  <a:pos x="1147" y="366"/>
                </a:cxn>
              </a:cxnLst>
              <a:rect l="0" t="0" r="r" b="b"/>
              <a:pathLst>
                <a:path w="1154" h="487">
                  <a:moveTo>
                    <a:pt x="1147" y="366"/>
                  </a:moveTo>
                  <a:lnTo>
                    <a:pt x="1109" y="373"/>
                  </a:lnTo>
                  <a:lnTo>
                    <a:pt x="1068" y="380"/>
                  </a:lnTo>
                  <a:lnTo>
                    <a:pt x="1026" y="387"/>
                  </a:lnTo>
                  <a:lnTo>
                    <a:pt x="988" y="394"/>
                  </a:lnTo>
                  <a:lnTo>
                    <a:pt x="953" y="401"/>
                  </a:lnTo>
                  <a:lnTo>
                    <a:pt x="916" y="407"/>
                  </a:lnTo>
                  <a:lnTo>
                    <a:pt x="875" y="421"/>
                  </a:lnTo>
                  <a:lnTo>
                    <a:pt x="832" y="435"/>
                  </a:lnTo>
                  <a:lnTo>
                    <a:pt x="746" y="435"/>
                  </a:lnTo>
                  <a:lnTo>
                    <a:pt x="667" y="442"/>
                  </a:lnTo>
                  <a:lnTo>
                    <a:pt x="581" y="449"/>
                  </a:lnTo>
                  <a:lnTo>
                    <a:pt x="494" y="456"/>
                  </a:lnTo>
                  <a:lnTo>
                    <a:pt x="414" y="467"/>
                  </a:lnTo>
                  <a:lnTo>
                    <a:pt x="328" y="473"/>
                  </a:lnTo>
                  <a:lnTo>
                    <a:pt x="242" y="481"/>
                  </a:lnTo>
                  <a:lnTo>
                    <a:pt x="158" y="487"/>
                  </a:lnTo>
                  <a:lnTo>
                    <a:pt x="242" y="442"/>
                  </a:lnTo>
                  <a:lnTo>
                    <a:pt x="242" y="407"/>
                  </a:lnTo>
                  <a:lnTo>
                    <a:pt x="235" y="380"/>
                  </a:lnTo>
                  <a:lnTo>
                    <a:pt x="228" y="355"/>
                  </a:lnTo>
                  <a:lnTo>
                    <a:pt x="221" y="328"/>
                  </a:lnTo>
                  <a:lnTo>
                    <a:pt x="214" y="300"/>
                  </a:lnTo>
                  <a:lnTo>
                    <a:pt x="201" y="273"/>
                  </a:lnTo>
                  <a:lnTo>
                    <a:pt x="201" y="242"/>
                  </a:lnTo>
                  <a:lnTo>
                    <a:pt x="193" y="207"/>
                  </a:lnTo>
                  <a:lnTo>
                    <a:pt x="179" y="193"/>
                  </a:lnTo>
                  <a:lnTo>
                    <a:pt x="158" y="173"/>
                  </a:lnTo>
                  <a:lnTo>
                    <a:pt x="135" y="155"/>
                  </a:lnTo>
                  <a:lnTo>
                    <a:pt x="107" y="141"/>
                  </a:lnTo>
                  <a:lnTo>
                    <a:pt x="80" y="121"/>
                  </a:lnTo>
                  <a:lnTo>
                    <a:pt x="48" y="100"/>
                  </a:lnTo>
                  <a:lnTo>
                    <a:pt x="20" y="86"/>
                  </a:lnTo>
                  <a:lnTo>
                    <a:pt x="0" y="76"/>
                  </a:lnTo>
                  <a:lnTo>
                    <a:pt x="34" y="69"/>
                  </a:lnTo>
                  <a:lnTo>
                    <a:pt x="66" y="69"/>
                  </a:lnTo>
                  <a:lnTo>
                    <a:pt x="100" y="62"/>
                  </a:lnTo>
                  <a:lnTo>
                    <a:pt x="141" y="62"/>
                  </a:lnTo>
                  <a:lnTo>
                    <a:pt x="172" y="62"/>
                  </a:lnTo>
                  <a:lnTo>
                    <a:pt x="207" y="55"/>
                  </a:lnTo>
                  <a:lnTo>
                    <a:pt x="242" y="55"/>
                  </a:lnTo>
                  <a:lnTo>
                    <a:pt x="273" y="55"/>
                  </a:lnTo>
                  <a:lnTo>
                    <a:pt x="373" y="62"/>
                  </a:lnTo>
                  <a:lnTo>
                    <a:pt x="480" y="62"/>
                  </a:lnTo>
                  <a:lnTo>
                    <a:pt x="581" y="49"/>
                  </a:lnTo>
                  <a:lnTo>
                    <a:pt x="688" y="41"/>
                  </a:lnTo>
                  <a:lnTo>
                    <a:pt x="795" y="27"/>
                  </a:lnTo>
                  <a:lnTo>
                    <a:pt x="902" y="14"/>
                  </a:lnTo>
                  <a:lnTo>
                    <a:pt x="1008" y="6"/>
                  </a:lnTo>
                  <a:lnTo>
                    <a:pt x="1112" y="0"/>
                  </a:lnTo>
                  <a:lnTo>
                    <a:pt x="1154" y="286"/>
                  </a:lnTo>
                  <a:lnTo>
                    <a:pt x="1154" y="294"/>
                  </a:lnTo>
                  <a:lnTo>
                    <a:pt x="1154" y="308"/>
                  </a:lnTo>
                  <a:lnTo>
                    <a:pt x="1154" y="321"/>
                  </a:lnTo>
                  <a:lnTo>
                    <a:pt x="1154" y="328"/>
                  </a:lnTo>
                  <a:lnTo>
                    <a:pt x="1154" y="342"/>
                  </a:lnTo>
                  <a:lnTo>
                    <a:pt x="1147" y="349"/>
                  </a:lnTo>
                  <a:lnTo>
                    <a:pt x="1147" y="355"/>
                  </a:lnTo>
                  <a:lnTo>
                    <a:pt x="1147" y="366"/>
                  </a:lnTo>
                  <a:close/>
                </a:path>
              </a:pathLst>
            </a:custGeom>
            <a:solidFill>
              <a:srgbClr val="7E889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8315" name="Freeform 123"/>
            <p:cNvSpPr>
              <a:spLocks noEditPoints="1"/>
            </p:cNvSpPr>
            <p:nvPr/>
          </p:nvSpPr>
          <p:spPr bwMode="auto">
            <a:xfrm>
              <a:off x="2780" y="3024"/>
              <a:ext cx="188" cy="308"/>
            </a:xfrm>
            <a:custGeom>
              <a:avLst/>
              <a:gdLst/>
              <a:ahLst/>
              <a:cxnLst>
                <a:cxn ang="0">
                  <a:pos x="999" y="961"/>
                </a:cxn>
                <a:cxn ang="0">
                  <a:pos x="1026" y="1178"/>
                </a:cxn>
                <a:cxn ang="0">
                  <a:pos x="1057" y="1400"/>
                </a:cxn>
                <a:cxn ang="0">
                  <a:pos x="1100" y="1614"/>
                </a:cxn>
                <a:cxn ang="0">
                  <a:pos x="1106" y="1734"/>
                </a:cxn>
                <a:cxn ang="0">
                  <a:pos x="1065" y="1745"/>
                </a:cxn>
                <a:cxn ang="0">
                  <a:pos x="1026" y="1773"/>
                </a:cxn>
                <a:cxn ang="0">
                  <a:pos x="992" y="1800"/>
                </a:cxn>
                <a:cxn ang="0">
                  <a:pos x="919" y="1828"/>
                </a:cxn>
                <a:cxn ang="0">
                  <a:pos x="784" y="1835"/>
                </a:cxn>
                <a:cxn ang="0">
                  <a:pos x="646" y="1842"/>
                </a:cxn>
                <a:cxn ang="0">
                  <a:pos x="512" y="1846"/>
                </a:cxn>
                <a:cxn ang="0">
                  <a:pos x="460" y="1835"/>
                </a:cxn>
                <a:cxn ang="0">
                  <a:pos x="498" y="1800"/>
                </a:cxn>
                <a:cxn ang="0">
                  <a:pos x="532" y="1773"/>
                </a:cxn>
                <a:cxn ang="0">
                  <a:pos x="553" y="1759"/>
                </a:cxn>
                <a:cxn ang="0">
                  <a:pos x="574" y="1607"/>
                </a:cxn>
                <a:cxn ang="0">
                  <a:pos x="605" y="1261"/>
                </a:cxn>
                <a:cxn ang="0">
                  <a:pos x="619" y="985"/>
                </a:cxn>
                <a:cxn ang="0">
                  <a:pos x="611" y="705"/>
                </a:cxn>
                <a:cxn ang="0">
                  <a:pos x="574" y="512"/>
                </a:cxn>
                <a:cxn ang="0">
                  <a:pos x="539" y="394"/>
                </a:cxn>
                <a:cxn ang="0">
                  <a:pos x="484" y="280"/>
                </a:cxn>
                <a:cxn ang="0">
                  <a:pos x="418" y="187"/>
                </a:cxn>
                <a:cxn ang="0">
                  <a:pos x="325" y="114"/>
                </a:cxn>
                <a:cxn ang="0">
                  <a:pos x="218" y="58"/>
                </a:cxn>
                <a:cxn ang="0">
                  <a:pos x="231" y="45"/>
                </a:cxn>
                <a:cxn ang="0">
                  <a:pos x="374" y="52"/>
                </a:cxn>
                <a:cxn ang="0">
                  <a:pos x="518" y="52"/>
                </a:cxn>
                <a:cxn ang="0">
                  <a:pos x="660" y="28"/>
                </a:cxn>
                <a:cxn ang="0">
                  <a:pos x="746" y="6"/>
                </a:cxn>
                <a:cxn ang="0">
                  <a:pos x="771" y="6"/>
                </a:cxn>
                <a:cxn ang="0">
                  <a:pos x="798" y="6"/>
                </a:cxn>
                <a:cxn ang="0">
                  <a:pos x="826" y="6"/>
                </a:cxn>
                <a:cxn ang="0">
                  <a:pos x="833" y="58"/>
                </a:cxn>
                <a:cxn ang="0">
                  <a:pos x="819" y="166"/>
                </a:cxn>
                <a:cxn ang="0">
                  <a:pos x="806" y="280"/>
                </a:cxn>
                <a:cxn ang="0">
                  <a:pos x="798" y="394"/>
                </a:cxn>
                <a:cxn ang="0">
                  <a:pos x="819" y="487"/>
                </a:cxn>
                <a:cxn ang="0">
                  <a:pos x="864" y="581"/>
                </a:cxn>
                <a:cxn ang="0">
                  <a:pos x="913" y="680"/>
                </a:cxn>
                <a:cxn ang="0">
                  <a:pos x="965" y="795"/>
                </a:cxn>
                <a:cxn ang="0">
                  <a:pos x="3" y="21"/>
                </a:cxn>
                <a:cxn ang="0">
                  <a:pos x="3" y="21"/>
                </a:cxn>
              </a:cxnLst>
              <a:rect l="0" t="0" r="r" b="b"/>
              <a:pathLst>
                <a:path w="1127" h="1846">
                  <a:moveTo>
                    <a:pt x="992" y="853"/>
                  </a:moveTo>
                  <a:lnTo>
                    <a:pt x="999" y="961"/>
                  </a:lnTo>
                  <a:lnTo>
                    <a:pt x="1013" y="1075"/>
                  </a:lnTo>
                  <a:lnTo>
                    <a:pt x="1026" y="1178"/>
                  </a:lnTo>
                  <a:lnTo>
                    <a:pt x="1040" y="1293"/>
                  </a:lnTo>
                  <a:lnTo>
                    <a:pt x="1057" y="1400"/>
                  </a:lnTo>
                  <a:lnTo>
                    <a:pt x="1078" y="1507"/>
                  </a:lnTo>
                  <a:lnTo>
                    <a:pt x="1100" y="1614"/>
                  </a:lnTo>
                  <a:lnTo>
                    <a:pt x="1127" y="1722"/>
                  </a:lnTo>
                  <a:lnTo>
                    <a:pt x="1106" y="1734"/>
                  </a:lnTo>
                  <a:lnTo>
                    <a:pt x="1085" y="1742"/>
                  </a:lnTo>
                  <a:lnTo>
                    <a:pt x="1065" y="1745"/>
                  </a:lnTo>
                  <a:lnTo>
                    <a:pt x="1048" y="1759"/>
                  </a:lnTo>
                  <a:lnTo>
                    <a:pt x="1026" y="1773"/>
                  </a:lnTo>
                  <a:lnTo>
                    <a:pt x="1006" y="1786"/>
                  </a:lnTo>
                  <a:lnTo>
                    <a:pt x="992" y="1800"/>
                  </a:lnTo>
                  <a:lnTo>
                    <a:pt x="985" y="1821"/>
                  </a:lnTo>
                  <a:lnTo>
                    <a:pt x="919" y="1828"/>
                  </a:lnTo>
                  <a:lnTo>
                    <a:pt x="853" y="1828"/>
                  </a:lnTo>
                  <a:lnTo>
                    <a:pt x="784" y="1835"/>
                  </a:lnTo>
                  <a:lnTo>
                    <a:pt x="719" y="1835"/>
                  </a:lnTo>
                  <a:lnTo>
                    <a:pt x="646" y="1842"/>
                  </a:lnTo>
                  <a:lnTo>
                    <a:pt x="577" y="1846"/>
                  </a:lnTo>
                  <a:lnTo>
                    <a:pt x="512" y="1846"/>
                  </a:lnTo>
                  <a:lnTo>
                    <a:pt x="439" y="1846"/>
                  </a:lnTo>
                  <a:lnTo>
                    <a:pt x="460" y="1835"/>
                  </a:lnTo>
                  <a:lnTo>
                    <a:pt x="477" y="1814"/>
                  </a:lnTo>
                  <a:lnTo>
                    <a:pt x="498" y="1800"/>
                  </a:lnTo>
                  <a:lnTo>
                    <a:pt x="518" y="1786"/>
                  </a:lnTo>
                  <a:lnTo>
                    <a:pt x="532" y="1773"/>
                  </a:lnTo>
                  <a:lnTo>
                    <a:pt x="547" y="1766"/>
                  </a:lnTo>
                  <a:lnTo>
                    <a:pt x="553" y="1759"/>
                  </a:lnTo>
                  <a:lnTo>
                    <a:pt x="559" y="1759"/>
                  </a:lnTo>
                  <a:lnTo>
                    <a:pt x="574" y="1607"/>
                  </a:lnTo>
                  <a:lnTo>
                    <a:pt x="598" y="1386"/>
                  </a:lnTo>
                  <a:lnTo>
                    <a:pt x="605" y="1261"/>
                  </a:lnTo>
                  <a:lnTo>
                    <a:pt x="619" y="1126"/>
                  </a:lnTo>
                  <a:lnTo>
                    <a:pt x="619" y="985"/>
                  </a:lnTo>
                  <a:lnTo>
                    <a:pt x="619" y="847"/>
                  </a:lnTo>
                  <a:lnTo>
                    <a:pt x="611" y="705"/>
                  </a:lnTo>
                  <a:lnTo>
                    <a:pt x="591" y="573"/>
                  </a:lnTo>
                  <a:lnTo>
                    <a:pt x="574" y="512"/>
                  </a:lnTo>
                  <a:lnTo>
                    <a:pt x="559" y="453"/>
                  </a:lnTo>
                  <a:lnTo>
                    <a:pt x="539" y="394"/>
                  </a:lnTo>
                  <a:lnTo>
                    <a:pt x="512" y="332"/>
                  </a:lnTo>
                  <a:lnTo>
                    <a:pt x="484" y="280"/>
                  </a:lnTo>
                  <a:lnTo>
                    <a:pt x="453" y="231"/>
                  </a:lnTo>
                  <a:lnTo>
                    <a:pt x="418" y="187"/>
                  </a:lnTo>
                  <a:lnTo>
                    <a:pt x="374" y="145"/>
                  </a:lnTo>
                  <a:lnTo>
                    <a:pt x="325" y="114"/>
                  </a:lnTo>
                  <a:lnTo>
                    <a:pt x="280" y="86"/>
                  </a:lnTo>
                  <a:lnTo>
                    <a:pt x="218" y="58"/>
                  </a:lnTo>
                  <a:lnTo>
                    <a:pt x="159" y="38"/>
                  </a:lnTo>
                  <a:lnTo>
                    <a:pt x="231" y="45"/>
                  </a:lnTo>
                  <a:lnTo>
                    <a:pt x="305" y="52"/>
                  </a:lnTo>
                  <a:lnTo>
                    <a:pt x="374" y="52"/>
                  </a:lnTo>
                  <a:lnTo>
                    <a:pt x="446" y="52"/>
                  </a:lnTo>
                  <a:lnTo>
                    <a:pt x="518" y="52"/>
                  </a:lnTo>
                  <a:lnTo>
                    <a:pt x="591" y="38"/>
                  </a:lnTo>
                  <a:lnTo>
                    <a:pt x="660" y="28"/>
                  </a:lnTo>
                  <a:lnTo>
                    <a:pt x="732" y="6"/>
                  </a:lnTo>
                  <a:lnTo>
                    <a:pt x="746" y="6"/>
                  </a:lnTo>
                  <a:lnTo>
                    <a:pt x="760" y="6"/>
                  </a:lnTo>
                  <a:lnTo>
                    <a:pt x="771" y="6"/>
                  </a:lnTo>
                  <a:lnTo>
                    <a:pt x="784" y="6"/>
                  </a:lnTo>
                  <a:lnTo>
                    <a:pt x="798" y="6"/>
                  </a:lnTo>
                  <a:lnTo>
                    <a:pt x="812" y="6"/>
                  </a:lnTo>
                  <a:lnTo>
                    <a:pt x="826" y="6"/>
                  </a:lnTo>
                  <a:lnTo>
                    <a:pt x="840" y="0"/>
                  </a:lnTo>
                  <a:lnTo>
                    <a:pt x="833" y="58"/>
                  </a:lnTo>
                  <a:lnTo>
                    <a:pt x="826" y="114"/>
                  </a:lnTo>
                  <a:lnTo>
                    <a:pt x="819" y="166"/>
                  </a:lnTo>
                  <a:lnTo>
                    <a:pt x="812" y="225"/>
                  </a:lnTo>
                  <a:lnTo>
                    <a:pt x="806" y="280"/>
                  </a:lnTo>
                  <a:lnTo>
                    <a:pt x="798" y="332"/>
                  </a:lnTo>
                  <a:lnTo>
                    <a:pt x="798" y="394"/>
                  </a:lnTo>
                  <a:lnTo>
                    <a:pt x="798" y="446"/>
                  </a:lnTo>
                  <a:lnTo>
                    <a:pt x="819" y="487"/>
                  </a:lnTo>
                  <a:lnTo>
                    <a:pt x="847" y="532"/>
                  </a:lnTo>
                  <a:lnTo>
                    <a:pt x="864" y="581"/>
                  </a:lnTo>
                  <a:lnTo>
                    <a:pt x="892" y="625"/>
                  </a:lnTo>
                  <a:lnTo>
                    <a:pt x="913" y="680"/>
                  </a:lnTo>
                  <a:lnTo>
                    <a:pt x="940" y="732"/>
                  </a:lnTo>
                  <a:lnTo>
                    <a:pt x="965" y="795"/>
                  </a:lnTo>
                  <a:lnTo>
                    <a:pt x="992" y="853"/>
                  </a:lnTo>
                  <a:close/>
                  <a:moveTo>
                    <a:pt x="3" y="21"/>
                  </a:moveTo>
                  <a:lnTo>
                    <a:pt x="0" y="21"/>
                  </a:lnTo>
                  <a:lnTo>
                    <a:pt x="3" y="21"/>
                  </a:lnTo>
                  <a:close/>
                </a:path>
              </a:pathLst>
            </a:custGeom>
            <a:solidFill>
              <a:srgbClr val="A6ABB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8316" name="Freeform 124"/>
            <p:cNvSpPr>
              <a:spLocks/>
            </p:cNvSpPr>
            <p:nvPr/>
          </p:nvSpPr>
          <p:spPr bwMode="auto">
            <a:xfrm>
              <a:off x="2811" y="3344"/>
              <a:ext cx="272" cy="159"/>
            </a:xfrm>
            <a:custGeom>
              <a:avLst/>
              <a:gdLst/>
              <a:ahLst/>
              <a:cxnLst>
                <a:cxn ang="0">
                  <a:pos x="131" y="107"/>
                </a:cxn>
                <a:cxn ang="0">
                  <a:pos x="266" y="107"/>
                </a:cxn>
                <a:cxn ang="0">
                  <a:pos x="411" y="101"/>
                </a:cxn>
                <a:cxn ang="0">
                  <a:pos x="567" y="101"/>
                </a:cxn>
                <a:cxn ang="0">
                  <a:pos x="698" y="101"/>
                </a:cxn>
                <a:cxn ang="0">
                  <a:pos x="792" y="73"/>
                </a:cxn>
                <a:cxn ang="0">
                  <a:pos x="891" y="38"/>
                </a:cxn>
                <a:cxn ang="0">
                  <a:pos x="985" y="14"/>
                </a:cxn>
                <a:cxn ang="0">
                  <a:pos x="1064" y="14"/>
                </a:cxn>
                <a:cxn ang="0">
                  <a:pos x="1126" y="38"/>
                </a:cxn>
                <a:cxn ang="0">
                  <a:pos x="1185" y="66"/>
                </a:cxn>
                <a:cxn ang="0">
                  <a:pos x="1244" y="101"/>
                </a:cxn>
                <a:cxn ang="0">
                  <a:pos x="1320" y="218"/>
                </a:cxn>
                <a:cxn ang="0">
                  <a:pos x="1406" y="418"/>
                </a:cxn>
                <a:cxn ang="0">
                  <a:pos x="1500" y="605"/>
                </a:cxn>
                <a:cxn ang="0">
                  <a:pos x="1587" y="768"/>
                </a:cxn>
                <a:cxn ang="0">
                  <a:pos x="1579" y="841"/>
                </a:cxn>
                <a:cxn ang="0">
                  <a:pos x="1472" y="861"/>
                </a:cxn>
                <a:cxn ang="0">
                  <a:pos x="1365" y="878"/>
                </a:cxn>
                <a:cxn ang="0">
                  <a:pos x="1265" y="913"/>
                </a:cxn>
                <a:cxn ang="0">
                  <a:pos x="1158" y="933"/>
                </a:cxn>
                <a:cxn ang="0">
                  <a:pos x="1054" y="941"/>
                </a:cxn>
                <a:cxn ang="0">
                  <a:pos x="940" y="947"/>
                </a:cxn>
                <a:cxn ang="0">
                  <a:pos x="833" y="954"/>
                </a:cxn>
                <a:cxn ang="0">
                  <a:pos x="767" y="933"/>
                </a:cxn>
                <a:cxn ang="0">
                  <a:pos x="740" y="885"/>
                </a:cxn>
                <a:cxn ang="0">
                  <a:pos x="718" y="841"/>
                </a:cxn>
                <a:cxn ang="0">
                  <a:pos x="705" y="798"/>
                </a:cxn>
                <a:cxn ang="0">
                  <a:pos x="671" y="768"/>
                </a:cxn>
                <a:cxn ang="0">
                  <a:pos x="605" y="720"/>
                </a:cxn>
                <a:cxn ang="0">
                  <a:pos x="473" y="605"/>
                </a:cxn>
                <a:cxn ang="0">
                  <a:pos x="290" y="412"/>
                </a:cxn>
                <a:cxn ang="0">
                  <a:pos x="138" y="233"/>
                </a:cxn>
                <a:cxn ang="0">
                  <a:pos x="44" y="167"/>
                </a:cxn>
                <a:cxn ang="0">
                  <a:pos x="6" y="167"/>
                </a:cxn>
                <a:cxn ang="0">
                  <a:pos x="17" y="153"/>
                </a:cxn>
                <a:cxn ang="0">
                  <a:pos x="38" y="132"/>
                </a:cxn>
                <a:cxn ang="0">
                  <a:pos x="58" y="107"/>
                </a:cxn>
              </a:cxnLst>
              <a:rect l="0" t="0" r="r" b="b"/>
              <a:pathLst>
                <a:path w="1631" h="954">
                  <a:moveTo>
                    <a:pt x="58" y="107"/>
                  </a:moveTo>
                  <a:lnTo>
                    <a:pt x="131" y="107"/>
                  </a:lnTo>
                  <a:lnTo>
                    <a:pt x="196" y="107"/>
                  </a:lnTo>
                  <a:lnTo>
                    <a:pt x="266" y="107"/>
                  </a:lnTo>
                  <a:lnTo>
                    <a:pt x="338" y="101"/>
                  </a:lnTo>
                  <a:lnTo>
                    <a:pt x="411" y="101"/>
                  </a:lnTo>
                  <a:lnTo>
                    <a:pt x="484" y="101"/>
                  </a:lnTo>
                  <a:lnTo>
                    <a:pt x="567" y="101"/>
                  </a:lnTo>
                  <a:lnTo>
                    <a:pt x="646" y="107"/>
                  </a:lnTo>
                  <a:lnTo>
                    <a:pt x="698" y="101"/>
                  </a:lnTo>
                  <a:lnTo>
                    <a:pt x="746" y="94"/>
                  </a:lnTo>
                  <a:lnTo>
                    <a:pt x="792" y="73"/>
                  </a:lnTo>
                  <a:lnTo>
                    <a:pt x="847" y="60"/>
                  </a:lnTo>
                  <a:lnTo>
                    <a:pt x="891" y="38"/>
                  </a:lnTo>
                  <a:lnTo>
                    <a:pt x="940" y="25"/>
                  </a:lnTo>
                  <a:lnTo>
                    <a:pt x="985" y="14"/>
                  </a:lnTo>
                  <a:lnTo>
                    <a:pt x="1040" y="0"/>
                  </a:lnTo>
                  <a:lnTo>
                    <a:pt x="1064" y="14"/>
                  </a:lnTo>
                  <a:lnTo>
                    <a:pt x="1098" y="25"/>
                  </a:lnTo>
                  <a:lnTo>
                    <a:pt x="1126" y="38"/>
                  </a:lnTo>
                  <a:lnTo>
                    <a:pt x="1158" y="52"/>
                  </a:lnTo>
                  <a:lnTo>
                    <a:pt x="1185" y="66"/>
                  </a:lnTo>
                  <a:lnTo>
                    <a:pt x="1213" y="87"/>
                  </a:lnTo>
                  <a:lnTo>
                    <a:pt x="1244" y="101"/>
                  </a:lnTo>
                  <a:lnTo>
                    <a:pt x="1271" y="112"/>
                  </a:lnTo>
                  <a:lnTo>
                    <a:pt x="1320" y="218"/>
                  </a:lnTo>
                  <a:lnTo>
                    <a:pt x="1358" y="319"/>
                  </a:lnTo>
                  <a:lnTo>
                    <a:pt x="1406" y="418"/>
                  </a:lnTo>
                  <a:lnTo>
                    <a:pt x="1451" y="512"/>
                  </a:lnTo>
                  <a:lnTo>
                    <a:pt x="1500" y="605"/>
                  </a:lnTo>
                  <a:lnTo>
                    <a:pt x="1538" y="685"/>
                  </a:lnTo>
                  <a:lnTo>
                    <a:pt x="1587" y="768"/>
                  </a:lnTo>
                  <a:lnTo>
                    <a:pt x="1631" y="833"/>
                  </a:lnTo>
                  <a:lnTo>
                    <a:pt x="1579" y="841"/>
                  </a:lnTo>
                  <a:lnTo>
                    <a:pt x="1527" y="847"/>
                  </a:lnTo>
                  <a:lnTo>
                    <a:pt x="1472" y="861"/>
                  </a:lnTo>
                  <a:lnTo>
                    <a:pt x="1420" y="868"/>
                  </a:lnTo>
                  <a:lnTo>
                    <a:pt x="1365" y="878"/>
                  </a:lnTo>
                  <a:lnTo>
                    <a:pt x="1313" y="892"/>
                  </a:lnTo>
                  <a:lnTo>
                    <a:pt x="1265" y="913"/>
                  </a:lnTo>
                  <a:lnTo>
                    <a:pt x="1213" y="933"/>
                  </a:lnTo>
                  <a:lnTo>
                    <a:pt x="1158" y="933"/>
                  </a:lnTo>
                  <a:lnTo>
                    <a:pt x="1106" y="941"/>
                  </a:lnTo>
                  <a:lnTo>
                    <a:pt x="1054" y="941"/>
                  </a:lnTo>
                  <a:lnTo>
                    <a:pt x="999" y="941"/>
                  </a:lnTo>
                  <a:lnTo>
                    <a:pt x="940" y="947"/>
                  </a:lnTo>
                  <a:lnTo>
                    <a:pt x="884" y="947"/>
                  </a:lnTo>
                  <a:lnTo>
                    <a:pt x="833" y="954"/>
                  </a:lnTo>
                  <a:lnTo>
                    <a:pt x="778" y="954"/>
                  </a:lnTo>
                  <a:lnTo>
                    <a:pt x="767" y="933"/>
                  </a:lnTo>
                  <a:lnTo>
                    <a:pt x="753" y="906"/>
                  </a:lnTo>
                  <a:lnTo>
                    <a:pt x="740" y="885"/>
                  </a:lnTo>
                  <a:lnTo>
                    <a:pt x="726" y="861"/>
                  </a:lnTo>
                  <a:lnTo>
                    <a:pt x="718" y="841"/>
                  </a:lnTo>
                  <a:lnTo>
                    <a:pt x="712" y="820"/>
                  </a:lnTo>
                  <a:lnTo>
                    <a:pt x="705" y="798"/>
                  </a:lnTo>
                  <a:lnTo>
                    <a:pt x="705" y="778"/>
                  </a:lnTo>
                  <a:lnTo>
                    <a:pt x="671" y="768"/>
                  </a:lnTo>
                  <a:lnTo>
                    <a:pt x="639" y="747"/>
                  </a:lnTo>
                  <a:lnTo>
                    <a:pt x="605" y="720"/>
                  </a:lnTo>
                  <a:lnTo>
                    <a:pt x="567" y="685"/>
                  </a:lnTo>
                  <a:lnTo>
                    <a:pt x="473" y="605"/>
                  </a:lnTo>
                  <a:lnTo>
                    <a:pt x="380" y="512"/>
                  </a:lnTo>
                  <a:lnTo>
                    <a:pt x="290" y="412"/>
                  </a:lnTo>
                  <a:lnTo>
                    <a:pt x="204" y="319"/>
                  </a:lnTo>
                  <a:lnTo>
                    <a:pt x="138" y="233"/>
                  </a:lnTo>
                  <a:lnTo>
                    <a:pt x="93" y="167"/>
                  </a:lnTo>
                  <a:lnTo>
                    <a:pt x="44" y="167"/>
                  </a:lnTo>
                  <a:lnTo>
                    <a:pt x="0" y="167"/>
                  </a:lnTo>
                  <a:lnTo>
                    <a:pt x="6" y="167"/>
                  </a:lnTo>
                  <a:lnTo>
                    <a:pt x="10" y="159"/>
                  </a:lnTo>
                  <a:lnTo>
                    <a:pt x="17" y="153"/>
                  </a:lnTo>
                  <a:lnTo>
                    <a:pt x="24" y="146"/>
                  </a:lnTo>
                  <a:lnTo>
                    <a:pt x="38" y="132"/>
                  </a:lnTo>
                  <a:lnTo>
                    <a:pt x="44" y="118"/>
                  </a:lnTo>
                  <a:lnTo>
                    <a:pt x="58" y="107"/>
                  </a:lnTo>
                  <a:close/>
                </a:path>
              </a:pathLst>
            </a:custGeom>
            <a:solidFill>
              <a:srgbClr val="9EA3B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8317" name="Freeform 125"/>
            <p:cNvSpPr>
              <a:spLocks/>
            </p:cNvSpPr>
            <p:nvPr/>
          </p:nvSpPr>
          <p:spPr bwMode="auto">
            <a:xfrm>
              <a:off x="2959" y="3513"/>
              <a:ext cx="196" cy="47"/>
            </a:xfrm>
            <a:custGeom>
              <a:avLst/>
              <a:gdLst/>
              <a:ahLst/>
              <a:cxnLst>
                <a:cxn ang="0">
                  <a:pos x="1134" y="66"/>
                </a:cxn>
                <a:cxn ang="0">
                  <a:pos x="1096" y="87"/>
                </a:cxn>
                <a:cxn ang="0">
                  <a:pos x="1054" y="107"/>
                </a:cxn>
                <a:cxn ang="0">
                  <a:pos x="1010" y="128"/>
                </a:cxn>
                <a:cxn ang="0">
                  <a:pos x="968" y="142"/>
                </a:cxn>
                <a:cxn ang="0">
                  <a:pos x="920" y="153"/>
                </a:cxn>
                <a:cxn ang="0">
                  <a:pos x="875" y="166"/>
                </a:cxn>
                <a:cxn ang="0">
                  <a:pos x="826" y="180"/>
                </a:cxn>
                <a:cxn ang="0">
                  <a:pos x="782" y="187"/>
                </a:cxn>
                <a:cxn ang="0">
                  <a:pos x="740" y="208"/>
                </a:cxn>
                <a:cxn ang="0">
                  <a:pos x="696" y="222"/>
                </a:cxn>
                <a:cxn ang="0">
                  <a:pos x="647" y="228"/>
                </a:cxn>
                <a:cxn ang="0">
                  <a:pos x="602" y="235"/>
                </a:cxn>
                <a:cxn ang="0">
                  <a:pos x="546" y="235"/>
                </a:cxn>
                <a:cxn ang="0">
                  <a:pos x="501" y="239"/>
                </a:cxn>
                <a:cxn ang="0">
                  <a:pos x="446" y="239"/>
                </a:cxn>
                <a:cxn ang="0">
                  <a:pos x="402" y="246"/>
                </a:cxn>
                <a:cxn ang="0">
                  <a:pos x="353" y="252"/>
                </a:cxn>
                <a:cxn ang="0">
                  <a:pos x="301" y="260"/>
                </a:cxn>
                <a:cxn ang="0">
                  <a:pos x="249" y="260"/>
                </a:cxn>
                <a:cxn ang="0">
                  <a:pos x="201" y="266"/>
                </a:cxn>
                <a:cxn ang="0">
                  <a:pos x="149" y="266"/>
                </a:cxn>
                <a:cxn ang="0">
                  <a:pos x="100" y="274"/>
                </a:cxn>
                <a:cxn ang="0">
                  <a:pos x="49" y="280"/>
                </a:cxn>
                <a:cxn ang="0">
                  <a:pos x="0" y="280"/>
                </a:cxn>
                <a:cxn ang="0">
                  <a:pos x="0" y="142"/>
                </a:cxn>
                <a:cxn ang="0">
                  <a:pos x="86" y="128"/>
                </a:cxn>
                <a:cxn ang="0">
                  <a:pos x="173" y="121"/>
                </a:cxn>
                <a:cxn ang="0">
                  <a:pos x="259" y="107"/>
                </a:cxn>
                <a:cxn ang="0">
                  <a:pos x="350" y="93"/>
                </a:cxn>
                <a:cxn ang="0">
                  <a:pos x="429" y="79"/>
                </a:cxn>
                <a:cxn ang="0">
                  <a:pos x="515" y="59"/>
                </a:cxn>
                <a:cxn ang="0">
                  <a:pos x="602" y="41"/>
                </a:cxn>
                <a:cxn ang="0">
                  <a:pos x="681" y="21"/>
                </a:cxn>
                <a:cxn ang="0">
                  <a:pos x="708" y="21"/>
                </a:cxn>
                <a:cxn ang="0">
                  <a:pos x="733" y="21"/>
                </a:cxn>
                <a:cxn ang="0">
                  <a:pos x="760" y="21"/>
                </a:cxn>
                <a:cxn ang="0">
                  <a:pos x="788" y="21"/>
                </a:cxn>
                <a:cxn ang="0">
                  <a:pos x="816" y="14"/>
                </a:cxn>
                <a:cxn ang="0">
                  <a:pos x="840" y="14"/>
                </a:cxn>
                <a:cxn ang="0">
                  <a:pos x="868" y="7"/>
                </a:cxn>
                <a:cxn ang="0">
                  <a:pos x="895" y="0"/>
                </a:cxn>
                <a:cxn ang="0">
                  <a:pos x="927" y="27"/>
                </a:cxn>
                <a:cxn ang="0">
                  <a:pos x="968" y="45"/>
                </a:cxn>
                <a:cxn ang="0">
                  <a:pos x="1002" y="59"/>
                </a:cxn>
                <a:cxn ang="0">
                  <a:pos x="1034" y="66"/>
                </a:cxn>
                <a:cxn ang="0">
                  <a:pos x="1076" y="59"/>
                </a:cxn>
                <a:cxn ang="0">
                  <a:pos x="1110" y="45"/>
                </a:cxn>
                <a:cxn ang="0">
                  <a:pos x="1140" y="27"/>
                </a:cxn>
                <a:cxn ang="0">
                  <a:pos x="1175" y="0"/>
                </a:cxn>
                <a:cxn ang="0">
                  <a:pos x="1175" y="14"/>
                </a:cxn>
                <a:cxn ang="0">
                  <a:pos x="1169" y="21"/>
                </a:cxn>
                <a:cxn ang="0">
                  <a:pos x="1162" y="27"/>
                </a:cxn>
                <a:cxn ang="0">
                  <a:pos x="1162" y="35"/>
                </a:cxn>
                <a:cxn ang="0">
                  <a:pos x="1155" y="41"/>
                </a:cxn>
                <a:cxn ang="0">
                  <a:pos x="1148" y="52"/>
                </a:cxn>
                <a:cxn ang="0">
                  <a:pos x="1140" y="59"/>
                </a:cxn>
                <a:cxn ang="0">
                  <a:pos x="1134" y="66"/>
                </a:cxn>
              </a:cxnLst>
              <a:rect l="0" t="0" r="r" b="b"/>
              <a:pathLst>
                <a:path w="1175" h="280">
                  <a:moveTo>
                    <a:pt x="1134" y="66"/>
                  </a:moveTo>
                  <a:lnTo>
                    <a:pt x="1096" y="87"/>
                  </a:lnTo>
                  <a:lnTo>
                    <a:pt x="1054" y="107"/>
                  </a:lnTo>
                  <a:lnTo>
                    <a:pt x="1010" y="128"/>
                  </a:lnTo>
                  <a:lnTo>
                    <a:pt x="968" y="142"/>
                  </a:lnTo>
                  <a:lnTo>
                    <a:pt x="920" y="153"/>
                  </a:lnTo>
                  <a:lnTo>
                    <a:pt x="875" y="166"/>
                  </a:lnTo>
                  <a:lnTo>
                    <a:pt x="826" y="180"/>
                  </a:lnTo>
                  <a:lnTo>
                    <a:pt x="782" y="187"/>
                  </a:lnTo>
                  <a:lnTo>
                    <a:pt x="740" y="208"/>
                  </a:lnTo>
                  <a:lnTo>
                    <a:pt x="696" y="222"/>
                  </a:lnTo>
                  <a:lnTo>
                    <a:pt x="647" y="228"/>
                  </a:lnTo>
                  <a:lnTo>
                    <a:pt x="602" y="235"/>
                  </a:lnTo>
                  <a:lnTo>
                    <a:pt x="546" y="235"/>
                  </a:lnTo>
                  <a:lnTo>
                    <a:pt x="501" y="239"/>
                  </a:lnTo>
                  <a:lnTo>
                    <a:pt x="446" y="239"/>
                  </a:lnTo>
                  <a:lnTo>
                    <a:pt x="402" y="246"/>
                  </a:lnTo>
                  <a:lnTo>
                    <a:pt x="353" y="252"/>
                  </a:lnTo>
                  <a:lnTo>
                    <a:pt x="301" y="260"/>
                  </a:lnTo>
                  <a:lnTo>
                    <a:pt x="249" y="260"/>
                  </a:lnTo>
                  <a:lnTo>
                    <a:pt x="201" y="266"/>
                  </a:lnTo>
                  <a:lnTo>
                    <a:pt x="149" y="266"/>
                  </a:lnTo>
                  <a:lnTo>
                    <a:pt x="100" y="274"/>
                  </a:lnTo>
                  <a:lnTo>
                    <a:pt x="49" y="280"/>
                  </a:lnTo>
                  <a:lnTo>
                    <a:pt x="0" y="280"/>
                  </a:lnTo>
                  <a:lnTo>
                    <a:pt x="0" y="142"/>
                  </a:lnTo>
                  <a:lnTo>
                    <a:pt x="86" y="128"/>
                  </a:lnTo>
                  <a:lnTo>
                    <a:pt x="173" y="121"/>
                  </a:lnTo>
                  <a:lnTo>
                    <a:pt x="259" y="107"/>
                  </a:lnTo>
                  <a:lnTo>
                    <a:pt x="350" y="93"/>
                  </a:lnTo>
                  <a:lnTo>
                    <a:pt x="429" y="79"/>
                  </a:lnTo>
                  <a:lnTo>
                    <a:pt x="515" y="59"/>
                  </a:lnTo>
                  <a:lnTo>
                    <a:pt x="602" y="41"/>
                  </a:lnTo>
                  <a:lnTo>
                    <a:pt x="681" y="21"/>
                  </a:lnTo>
                  <a:lnTo>
                    <a:pt x="708" y="21"/>
                  </a:lnTo>
                  <a:lnTo>
                    <a:pt x="733" y="21"/>
                  </a:lnTo>
                  <a:lnTo>
                    <a:pt x="760" y="21"/>
                  </a:lnTo>
                  <a:lnTo>
                    <a:pt x="788" y="21"/>
                  </a:lnTo>
                  <a:lnTo>
                    <a:pt x="816" y="14"/>
                  </a:lnTo>
                  <a:lnTo>
                    <a:pt x="840" y="14"/>
                  </a:lnTo>
                  <a:lnTo>
                    <a:pt x="868" y="7"/>
                  </a:lnTo>
                  <a:lnTo>
                    <a:pt x="895" y="0"/>
                  </a:lnTo>
                  <a:lnTo>
                    <a:pt x="927" y="27"/>
                  </a:lnTo>
                  <a:lnTo>
                    <a:pt x="968" y="45"/>
                  </a:lnTo>
                  <a:lnTo>
                    <a:pt x="1002" y="59"/>
                  </a:lnTo>
                  <a:lnTo>
                    <a:pt x="1034" y="66"/>
                  </a:lnTo>
                  <a:lnTo>
                    <a:pt x="1076" y="59"/>
                  </a:lnTo>
                  <a:lnTo>
                    <a:pt x="1110" y="45"/>
                  </a:lnTo>
                  <a:lnTo>
                    <a:pt x="1140" y="27"/>
                  </a:lnTo>
                  <a:lnTo>
                    <a:pt x="1175" y="0"/>
                  </a:lnTo>
                  <a:lnTo>
                    <a:pt x="1175" y="14"/>
                  </a:lnTo>
                  <a:lnTo>
                    <a:pt x="1169" y="21"/>
                  </a:lnTo>
                  <a:lnTo>
                    <a:pt x="1162" y="27"/>
                  </a:lnTo>
                  <a:lnTo>
                    <a:pt x="1162" y="35"/>
                  </a:lnTo>
                  <a:lnTo>
                    <a:pt x="1155" y="41"/>
                  </a:lnTo>
                  <a:lnTo>
                    <a:pt x="1148" y="52"/>
                  </a:lnTo>
                  <a:lnTo>
                    <a:pt x="1140" y="59"/>
                  </a:lnTo>
                  <a:lnTo>
                    <a:pt x="1134" y="66"/>
                  </a:lnTo>
                  <a:close/>
                </a:path>
              </a:pathLst>
            </a:custGeom>
            <a:solidFill>
              <a:srgbClr val="313E4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8318" name="Freeform 126"/>
            <p:cNvSpPr>
              <a:spLocks/>
            </p:cNvSpPr>
            <p:nvPr/>
          </p:nvSpPr>
          <p:spPr bwMode="auto">
            <a:xfrm>
              <a:off x="3208" y="2816"/>
              <a:ext cx="33" cy="76"/>
            </a:xfrm>
            <a:custGeom>
              <a:avLst/>
              <a:gdLst/>
              <a:ahLst/>
              <a:cxnLst>
                <a:cxn ang="0">
                  <a:pos x="0" y="452"/>
                </a:cxn>
                <a:cxn ang="0">
                  <a:pos x="10" y="446"/>
                </a:cxn>
                <a:cxn ang="0">
                  <a:pos x="18" y="446"/>
                </a:cxn>
                <a:cxn ang="0">
                  <a:pos x="24" y="438"/>
                </a:cxn>
                <a:cxn ang="0">
                  <a:pos x="31" y="438"/>
                </a:cxn>
                <a:cxn ang="0">
                  <a:pos x="38" y="432"/>
                </a:cxn>
                <a:cxn ang="0">
                  <a:pos x="45" y="432"/>
                </a:cxn>
                <a:cxn ang="0">
                  <a:pos x="52" y="428"/>
                </a:cxn>
                <a:cxn ang="0">
                  <a:pos x="59" y="428"/>
                </a:cxn>
                <a:cxn ang="0">
                  <a:pos x="79" y="372"/>
                </a:cxn>
                <a:cxn ang="0">
                  <a:pos x="104" y="320"/>
                </a:cxn>
                <a:cxn ang="0">
                  <a:pos x="125" y="265"/>
                </a:cxn>
                <a:cxn ang="0">
                  <a:pos x="152" y="213"/>
                </a:cxn>
                <a:cxn ang="0">
                  <a:pos x="173" y="158"/>
                </a:cxn>
                <a:cxn ang="0">
                  <a:pos x="186" y="107"/>
                </a:cxn>
                <a:cxn ang="0">
                  <a:pos x="194" y="51"/>
                </a:cxn>
                <a:cxn ang="0">
                  <a:pos x="200" y="0"/>
                </a:cxn>
                <a:cxn ang="0">
                  <a:pos x="131" y="6"/>
                </a:cxn>
                <a:cxn ang="0">
                  <a:pos x="125" y="14"/>
                </a:cxn>
                <a:cxn ang="0">
                  <a:pos x="117" y="27"/>
                </a:cxn>
                <a:cxn ang="0">
                  <a:pos x="104" y="41"/>
                </a:cxn>
                <a:cxn ang="0">
                  <a:pos x="97" y="51"/>
                </a:cxn>
                <a:cxn ang="0">
                  <a:pos x="93" y="58"/>
                </a:cxn>
                <a:cxn ang="0">
                  <a:pos x="79" y="72"/>
                </a:cxn>
                <a:cxn ang="0">
                  <a:pos x="73" y="86"/>
                </a:cxn>
                <a:cxn ang="0">
                  <a:pos x="59" y="92"/>
                </a:cxn>
                <a:cxn ang="0">
                  <a:pos x="59" y="113"/>
                </a:cxn>
                <a:cxn ang="0">
                  <a:pos x="59" y="141"/>
                </a:cxn>
                <a:cxn ang="0">
                  <a:pos x="52" y="172"/>
                </a:cxn>
                <a:cxn ang="0">
                  <a:pos x="45" y="221"/>
                </a:cxn>
                <a:cxn ang="0">
                  <a:pos x="31" y="265"/>
                </a:cxn>
                <a:cxn ang="0">
                  <a:pos x="24" y="328"/>
                </a:cxn>
                <a:cxn ang="0">
                  <a:pos x="10" y="386"/>
                </a:cxn>
                <a:cxn ang="0">
                  <a:pos x="0" y="452"/>
                </a:cxn>
              </a:cxnLst>
              <a:rect l="0" t="0" r="r" b="b"/>
              <a:pathLst>
                <a:path w="200" h="452">
                  <a:moveTo>
                    <a:pt x="0" y="452"/>
                  </a:moveTo>
                  <a:lnTo>
                    <a:pt x="10" y="446"/>
                  </a:lnTo>
                  <a:lnTo>
                    <a:pt x="18" y="446"/>
                  </a:lnTo>
                  <a:lnTo>
                    <a:pt x="24" y="438"/>
                  </a:lnTo>
                  <a:lnTo>
                    <a:pt x="31" y="438"/>
                  </a:lnTo>
                  <a:lnTo>
                    <a:pt x="38" y="432"/>
                  </a:lnTo>
                  <a:lnTo>
                    <a:pt x="45" y="432"/>
                  </a:lnTo>
                  <a:lnTo>
                    <a:pt x="52" y="428"/>
                  </a:lnTo>
                  <a:lnTo>
                    <a:pt x="59" y="428"/>
                  </a:lnTo>
                  <a:lnTo>
                    <a:pt x="79" y="372"/>
                  </a:lnTo>
                  <a:lnTo>
                    <a:pt x="104" y="320"/>
                  </a:lnTo>
                  <a:lnTo>
                    <a:pt x="125" y="265"/>
                  </a:lnTo>
                  <a:lnTo>
                    <a:pt x="152" y="213"/>
                  </a:lnTo>
                  <a:lnTo>
                    <a:pt x="173" y="158"/>
                  </a:lnTo>
                  <a:lnTo>
                    <a:pt x="186" y="107"/>
                  </a:lnTo>
                  <a:lnTo>
                    <a:pt x="194" y="51"/>
                  </a:lnTo>
                  <a:lnTo>
                    <a:pt x="200" y="0"/>
                  </a:lnTo>
                  <a:lnTo>
                    <a:pt x="131" y="6"/>
                  </a:lnTo>
                  <a:lnTo>
                    <a:pt x="125" y="14"/>
                  </a:lnTo>
                  <a:lnTo>
                    <a:pt x="117" y="27"/>
                  </a:lnTo>
                  <a:lnTo>
                    <a:pt x="104" y="41"/>
                  </a:lnTo>
                  <a:lnTo>
                    <a:pt x="97" y="51"/>
                  </a:lnTo>
                  <a:lnTo>
                    <a:pt x="93" y="58"/>
                  </a:lnTo>
                  <a:lnTo>
                    <a:pt x="79" y="72"/>
                  </a:lnTo>
                  <a:lnTo>
                    <a:pt x="73" y="86"/>
                  </a:lnTo>
                  <a:lnTo>
                    <a:pt x="59" y="92"/>
                  </a:lnTo>
                  <a:lnTo>
                    <a:pt x="59" y="113"/>
                  </a:lnTo>
                  <a:lnTo>
                    <a:pt x="59" y="141"/>
                  </a:lnTo>
                  <a:lnTo>
                    <a:pt x="52" y="172"/>
                  </a:lnTo>
                  <a:lnTo>
                    <a:pt x="45" y="221"/>
                  </a:lnTo>
                  <a:lnTo>
                    <a:pt x="31" y="265"/>
                  </a:lnTo>
                  <a:lnTo>
                    <a:pt x="24" y="328"/>
                  </a:lnTo>
                  <a:lnTo>
                    <a:pt x="10" y="386"/>
                  </a:lnTo>
                  <a:lnTo>
                    <a:pt x="0" y="452"/>
                  </a:lnTo>
                  <a:close/>
                </a:path>
              </a:pathLst>
            </a:custGeom>
            <a:solidFill>
              <a:srgbClr val="CDCDC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8319" name="Freeform 127"/>
            <p:cNvSpPr>
              <a:spLocks/>
            </p:cNvSpPr>
            <p:nvPr/>
          </p:nvSpPr>
          <p:spPr bwMode="auto">
            <a:xfrm>
              <a:off x="3208" y="2816"/>
              <a:ext cx="33" cy="76"/>
            </a:xfrm>
            <a:custGeom>
              <a:avLst/>
              <a:gdLst/>
              <a:ahLst/>
              <a:cxnLst>
                <a:cxn ang="0">
                  <a:pos x="0" y="452"/>
                </a:cxn>
                <a:cxn ang="0">
                  <a:pos x="10" y="446"/>
                </a:cxn>
                <a:cxn ang="0">
                  <a:pos x="18" y="446"/>
                </a:cxn>
                <a:cxn ang="0">
                  <a:pos x="24" y="438"/>
                </a:cxn>
                <a:cxn ang="0">
                  <a:pos x="31" y="438"/>
                </a:cxn>
                <a:cxn ang="0">
                  <a:pos x="38" y="432"/>
                </a:cxn>
                <a:cxn ang="0">
                  <a:pos x="45" y="432"/>
                </a:cxn>
                <a:cxn ang="0">
                  <a:pos x="52" y="428"/>
                </a:cxn>
                <a:cxn ang="0">
                  <a:pos x="59" y="428"/>
                </a:cxn>
                <a:cxn ang="0">
                  <a:pos x="79" y="372"/>
                </a:cxn>
                <a:cxn ang="0">
                  <a:pos x="104" y="320"/>
                </a:cxn>
                <a:cxn ang="0">
                  <a:pos x="125" y="265"/>
                </a:cxn>
                <a:cxn ang="0">
                  <a:pos x="152" y="213"/>
                </a:cxn>
                <a:cxn ang="0">
                  <a:pos x="173" y="158"/>
                </a:cxn>
                <a:cxn ang="0">
                  <a:pos x="186" y="107"/>
                </a:cxn>
                <a:cxn ang="0">
                  <a:pos x="194" y="51"/>
                </a:cxn>
                <a:cxn ang="0">
                  <a:pos x="200" y="0"/>
                </a:cxn>
                <a:cxn ang="0">
                  <a:pos x="131" y="6"/>
                </a:cxn>
                <a:cxn ang="0">
                  <a:pos x="125" y="14"/>
                </a:cxn>
                <a:cxn ang="0">
                  <a:pos x="117" y="27"/>
                </a:cxn>
                <a:cxn ang="0">
                  <a:pos x="104" y="41"/>
                </a:cxn>
                <a:cxn ang="0">
                  <a:pos x="97" y="51"/>
                </a:cxn>
                <a:cxn ang="0">
                  <a:pos x="93" y="58"/>
                </a:cxn>
                <a:cxn ang="0">
                  <a:pos x="79" y="72"/>
                </a:cxn>
                <a:cxn ang="0">
                  <a:pos x="73" y="86"/>
                </a:cxn>
                <a:cxn ang="0">
                  <a:pos x="59" y="92"/>
                </a:cxn>
                <a:cxn ang="0">
                  <a:pos x="59" y="113"/>
                </a:cxn>
                <a:cxn ang="0">
                  <a:pos x="59" y="141"/>
                </a:cxn>
                <a:cxn ang="0">
                  <a:pos x="52" y="172"/>
                </a:cxn>
                <a:cxn ang="0">
                  <a:pos x="45" y="221"/>
                </a:cxn>
                <a:cxn ang="0">
                  <a:pos x="31" y="265"/>
                </a:cxn>
                <a:cxn ang="0">
                  <a:pos x="24" y="328"/>
                </a:cxn>
                <a:cxn ang="0">
                  <a:pos x="10" y="386"/>
                </a:cxn>
                <a:cxn ang="0">
                  <a:pos x="0" y="452"/>
                </a:cxn>
              </a:cxnLst>
              <a:rect l="0" t="0" r="r" b="b"/>
              <a:pathLst>
                <a:path w="200" h="452">
                  <a:moveTo>
                    <a:pt x="0" y="452"/>
                  </a:moveTo>
                  <a:lnTo>
                    <a:pt x="10" y="446"/>
                  </a:lnTo>
                  <a:lnTo>
                    <a:pt x="18" y="446"/>
                  </a:lnTo>
                  <a:lnTo>
                    <a:pt x="24" y="438"/>
                  </a:lnTo>
                  <a:lnTo>
                    <a:pt x="31" y="438"/>
                  </a:lnTo>
                  <a:lnTo>
                    <a:pt x="38" y="432"/>
                  </a:lnTo>
                  <a:lnTo>
                    <a:pt x="45" y="432"/>
                  </a:lnTo>
                  <a:lnTo>
                    <a:pt x="52" y="428"/>
                  </a:lnTo>
                  <a:lnTo>
                    <a:pt x="59" y="428"/>
                  </a:lnTo>
                  <a:lnTo>
                    <a:pt x="79" y="372"/>
                  </a:lnTo>
                  <a:lnTo>
                    <a:pt x="104" y="320"/>
                  </a:lnTo>
                  <a:lnTo>
                    <a:pt x="125" y="265"/>
                  </a:lnTo>
                  <a:lnTo>
                    <a:pt x="152" y="213"/>
                  </a:lnTo>
                  <a:lnTo>
                    <a:pt x="173" y="158"/>
                  </a:lnTo>
                  <a:lnTo>
                    <a:pt x="186" y="107"/>
                  </a:lnTo>
                  <a:lnTo>
                    <a:pt x="194" y="51"/>
                  </a:lnTo>
                  <a:lnTo>
                    <a:pt x="200" y="0"/>
                  </a:lnTo>
                  <a:lnTo>
                    <a:pt x="131" y="6"/>
                  </a:lnTo>
                  <a:lnTo>
                    <a:pt x="125" y="14"/>
                  </a:lnTo>
                  <a:lnTo>
                    <a:pt x="117" y="27"/>
                  </a:lnTo>
                  <a:lnTo>
                    <a:pt x="104" y="41"/>
                  </a:lnTo>
                  <a:lnTo>
                    <a:pt x="97" y="51"/>
                  </a:lnTo>
                  <a:lnTo>
                    <a:pt x="93" y="58"/>
                  </a:lnTo>
                  <a:lnTo>
                    <a:pt x="79" y="72"/>
                  </a:lnTo>
                  <a:lnTo>
                    <a:pt x="73" y="86"/>
                  </a:lnTo>
                  <a:lnTo>
                    <a:pt x="59" y="92"/>
                  </a:lnTo>
                  <a:lnTo>
                    <a:pt x="59" y="113"/>
                  </a:lnTo>
                  <a:lnTo>
                    <a:pt x="59" y="141"/>
                  </a:lnTo>
                  <a:lnTo>
                    <a:pt x="52" y="172"/>
                  </a:lnTo>
                  <a:lnTo>
                    <a:pt x="45" y="221"/>
                  </a:lnTo>
                  <a:lnTo>
                    <a:pt x="31" y="265"/>
                  </a:lnTo>
                  <a:lnTo>
                    <a:pt x="24" y="328"/>
                  </a:lnTo>
                  <a:lnTo>
                    <a:pt x="10" y="386"/>
                  </a:lnTo>
                  <a:lnTo>
                    <a:pt x="0" y="45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8320" name="Freeform 128"/>
            <p:cNvSpPr>
              <a:spLocks/>
            </p:cNvSpPr>
            <p:nvPr/>
          </p:nvSpPr>
          <p:spPr bwMode="auto">
            <a:xfrm>
              <a:off x="3211" y="2816"/>
              <a:ext cx="30" cy="60"/>
            </a:xfrm>
            <a:custGeom>
              <a:avLst/>
              <a:gdLst/>
              <a:ahLst/>
              <a:cxnLst>
                <a:cxn ang="0">
                  <a:pos x="107" y="273"/>
                </a:cxn>
                <a:cxn ang="0">
                  <a:pos x="93" y="286"/>
                </a:cxn>
                <a:cxn ang="0">
                  <a:pos x="79" y="300"/>
                </a:cxn>
                <a:cxn ang="0">
                  <a:pos x="69" y="307"/>
                </a:cxn>
                <a:cxn ang="0">
                  <a:pos x="55" y="320"/>
                </a:cxn>
                <a:cxn ang="0">
                  <a:pos x="41" y="334"/>
                </a:cxn>
                <a:cxn ang="0">
                  <a:pos x="27" y="338"/>
                </a:cxn>
                <a:cxn ang="0">
                  <a:pos x="13" y="352"/>
                </a:cxn>
                <a:cxn ang="0">
                  <a:pos x="0" y="359"/>
                </a:cxn>
                <a:cxn ang="0">
                  <a:pos x="6" y="314"/>
                </a:cxn>
                <a:cxn ang="0">
                  <a:pos x="20" y="265"/>
                </a:cxn>
                <a:cxn ang="0">
                  <a:pos x="27" y="227"/>
                </a:cxn>
                <a:cxn ang="0">
                  <a:pos x="34" y="186"/>
                </a:cxn>
                <a:cxn ang="0">
                  <a:pos x="34" y="152"/>
                </a:cxn>
                <a:cxn ang="0">
                  <a:pos x="41" y="135"/>
                </a:cxn>
                <a:cxn ang="0">
                  <a:pos x="41" y="107"/>
                </a:cxn>
                <a:cxn ang="0">
                  <a:pos x="41" y="92"/>
                </a:cxn>
                <a:cxn ang="0">
                  <a:pos x="55" y="86"/>
                </a:cxn>
                <a:cxn ang="0">
                  <a:pos x="61" y="72"/>
                </a:cxn>
                <a:cxn ang="0">
                  <a:pos x="75" y="58"/>
                </a:cxn>
                <a:cxn ang="0">
                  <a:pos x="79" y="51"/>
                </a:cxn>
                <a:cxn ang="0">
                  <a:pos x="86" y="41"/>
                </a:cxn>
                <a:cxn ang="0">
                  <a:pos x="99" y="27"/>
                </a:cxn>
                <a:cxn ang="0">
                  <a:pos x="107" y="14"/>
                </a:cxn>
                <a:cxn ang="0">
                  <a:pos x="113" y="6"/>
                </a:cxn>
                <a:cxn ang="0">
                  <a:pos x="182" y="0"/>
                </a:cxn>
                <a:cxn ang="0">
                  <a:pos x="176" y="34"/>
                </a:cxn>
                <a:cxn ang="0">
                  <a:pos x="176" y="72"/>
                </a:cxn>
                <a:cxn ang="0">
                  <a:pos x="168" y="107"/>
                </a:cxn>
                <a:cxn ang="0">
                  <a:pos x="162" y="141"/>
                </a:cxn>
                <a:cxn ang="0">
                  <a:pos x="148" y="172"/>
                </a:cxn>
                <a:cxn ang="0">
                  <a:pos x="134" y="207"/>
                </a:cxn>
                <a:cxn ang="0">
                  <a:pos x="121" y="238"/>
                </a:cxn>
                <a:cxn ang="0">
                  <a:pos x="107" y="273"/>
                </a:cxn>
              </a:cxnLst>
              <a:rect l="0" t="0" r="r" b="b"/>
              <a:pathLst>
                <a:path w="182" h="359">
                  <a:moveTo>
                    <a:pt x="107" y="273"/>
                  </a:moveTo>
                  <a:lnTo>
                    <a:pt x="93" y="286"/>
                  </a:lnTo>
                  <a:lnTo>
                    <a:pt x="79" y="300"/>
                  </a:lnTo>
                  <a:lnTo>
                    <a:pt x="69" y="307"/>
                  </a:lnTo>
                  <a:lnTo>
                    <a:pt x="55" y="320"/>
                  </a:lnTo>
                  <a:lnTo>
                    <a:pt x="41" y="334"/>
                  </a:lnTo>
                  <a:lnTo>
                    <a:pt x="27" y="338"/>
                  </a:lnTo>
                  <a:lnTo>
                    <a:pt x="13" y="352"/>
                  </a:lnTo>
                  <a:lnTo>
                    <a:pt x="0" y="359"/>
                  </a:lnTo>
                  <a:lnTo>
                    <a:pt x="6" y="314"/>
                  </a:lnTo>
                  <a:lnTo>
                    <a:pt x="20" y="265"/>
                  </a:lnTo>
                  <a:lnTo>
                    <a:pt x="27" y="227"/>
                  </a:lnTo>
                  <a:lnTo>
                    <a:pt x="34" y="186"/>
                  </a:lnTo>
                  <a:lnTo>
                    <a:pt x="34" y="152"/>
                  </a:lnTo>
                  <a:lnTo>
                    <a:pt x="41" y="135"/>
                  </a:lnTo>
                  <a:lnTo>
                    <a:pt x="41" y="107"/>
                  </a:lnTo>
                  <a:lnTo>
                    <a:pt x="41" y="92"/>
                  </a:lnTo>
                  <a:lnTo>
                    <a:pt x="55" y="86"/>
                  </a:lnTo>
                  <a:lnTo>
                    <a:pt x="61" y="72"/>
                  </a:lnTo>
                  <a:lnTo>
                    <a:pt x="75" y="58"/>
                  </a:lnTo>
                  <a:lnTo>
                    <a:pt x="79" y="51"/>
                  </a:lnTo>
                  <a:lnTo>
                    <a:pt x="86" y="41"/>
                  </a:lnTo>
                  <a:lnTo>
                    <a:pt x="99" y="27"/>
                  </a:lnTo>
                  <a:lnTo>
                    <a:pt x="107" y="14"/>
                  </a:lnTo>
                  <a:lnTo>
                    <a:pt x="113" y="6"/>
                  </a:lnTo>
                  <a:lnTo>
                    <a:pt x="182" y="0"/>
                  </a:lnTo>
                  <a:lnTo>
                    <a:pt x="176" y="34"/>
                  </a:lnTo>
                  <a:lnTo>
                    <a:pt x="176" y="72"/>
                  </a:lnTo>
                  <a:lnTo>
                    <a:pt x="168" y="107"/>
                  </a:lnTo>
                  <a:lnTo>
                    <a:pt x="162" y="141"/>
                  </a:lnTo>
                  <a:lnTo>
                    <a:pt x="148" y="172"/>
                  </a:lnTo>
                  <a:lnTo>
                    <a:pt x="134" y="207"/>
                  </a:lnTo>
                  <a:lnTo>
                    <a:pt x="121" y="238"/>
                  </a:lnTo>
                  <a:lnTo>
                    <a:pt x="107" y="273"/>
                  </a:lnTo>
                  <a:close/>
                </a:path>
              </a:pathLst>
            </a:custGeom>
            <a:solidFill>
              <a:srgbClr val="33666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8321" name="Freeform 129"/>
            <p:cNvSpPr>
              <a:spLocks/>
            </p:cNvSpPr>
            <p:nvPr/>
          </p:nvSpPr>
          <p:spPr bwMode="auto">
            <a:xfrm>
              <a:off x="2072" y="1157"/>
              <a:ext cx="128" cy="415"/>
            </a:xfrm>
            <a:custGeom>
              <a:avLst/>
              <a:gdLst/>
              <a:ahLst/>
              <a:cxnLst>
                <a:cxn ang="0">
                  <a:pos x="602" y="21"/>
                </a:cxn>
                <a:cxn ang="0">
                  <a:pos x="509" y="93"/>
                </a:cxn>
                <a:cxn ang="0">
                  <a:pos x="380" y="173"/>
                </a:cxn>
                <a:cxn ang="0">
                  <a:pos x="259" y="228"/>
                </a:cxn>
                <a:cxn ang="0">
                  <a:pos x="201" y="252"/>
                </a:cxn>
                <a:cxn ang="0">
                  <a:pos x="187" y="308"/>
                </a:cxn>
                <a:cxn ang="0">
                  <a:pos x="167" y="366"/>
                </a:cxn>
                <a:cxn ang="0">
                  <a:pos x="156" y="432"/>
                </a:cxn>
                <a:cxn ang="0">
                  <a:pos x="121" y="508"/>
                </a:cxn>
                <a:cxn ang="0">
                  <a:pos x="66" y="608"/>
                </a:cxn>
                <a:cxn ang="0">
                  <a:pos x="28" y="726"/>
                </a:cxn>
                <a:cxn ang="0">
                  <a:pos x="8" y="868"/>
                </a:cxn>
                <a:cxn ang="0">
                  <a:pos x="0" y="1020"/>
                </a:cxn>
                <a:cxn ang="0">
                  <a:pos x="14" y="1185"/>
                </a:cxn>
                <a:cxn ang="0">
                  <a:pos x="49" y="1449"/>
                </a:cxn>
                <a:cxn ang="0">
                  <a:pos x="143" y="1787"/>
                </a:cxn>
                <a:cxn ang="0">
                  <a:pos x="242" y="2022"/>
                </a:cxn>
                <a:cxn ang="0">
                  <a:pos x="316" y="2160"/>
                </a:cxn>
                <a:cxn ang="0">
                  <a:pos x="402" y="2281"/>
                </a:cxn>
                <a:cxn ang="0">
                  <a:pos x="495" y="2382"/>
                </a:cxn>
                <a:cxn ang="0">
                  <a:pos x="602" y="2447"/>
                </a:cxn>
                <a:cxn ang="0">
                  <a:pos x="709" y="2481"/>
                </a:cxn>
                <a:cxn ang="0">
                  <a:pos x="761" y="2434"/>
                </a:cxn>
                <a:cxn ang="0">
                  <a:pos x="734" y="2316"/>
                </a:cxn>
                <a:cxn ang="0">
                  <a:pos x="702" y="2195"/>
                </a:cxn>
                <a:cxn ang="0">
                  <a:pos x="674" y="2074"/>
                </a:cxn>
                <a:cxn ang="0">
                  <a:pos x="647" y="1994"/>
                </a:cxn>
                <a:cxn ang="0">
                  <a:pos x="575" y="1922"/>
                </a:cxn>
                <a:cxn ang="0">
                  <a:pos x="501" y="1821"/>
                </a:cxn>
                <a:cxn ang="0">
                  <a:pos x="443" y="1728"/>
                </a:cxn>
                <a:cxn ang="0">
                  <a:pos x="343" y="1642"/>
                </a:cxn>
                <a:cxn ang="0">
                  <a:pos x="329" y="1527"/>
                </a:cxn>
                <a:cxn ang="0">
                  <a:pos x="288" y="1406"/>
                </a:cxn>
                <a:cxn ang="0">
                  <a:pos x="242" y="1286"/>
                </a:cxn>
                <a:cxn ang="0">
                  <a:pos x="201" y="1175"/>
                </a:cxn>
                <a:cxn ang="0">
                  <a:pos x="222" y="1127"/>
                </a:cxn>
                <a:cxn ang="0">
                  <a:pos x="274" y="1026"/>
                </a:cxn>
                <a:cxn ang="0">
                  <a:pos x="322" y="913"/>
                </a:cxn>
                <a:cxn ang="0">
                  <a:pos x="343" y="847"/>
                </a:cxn>
                <a:cxn ang="0">
                  <a:pos x="481" y="747"/>
                </a:cxn>
                <a:cxn ang="0">
                  <a:pos x="488" y="594"/>
                </a:cxn>
                <a:cxn ang="0">
                  <a:pos x="509" y="418"/>
                </a:cxn>
                <a:cxn ang="0">
                  <a:pos x="523" y="245"/>
                </a:cxn>
                <a:cxn ang="0">
                  <a:pos x="530" y="93"/>
                </a:cxn>
                <a:cxn ang="0">
                  <a:pos x="622" y="0"/>
                </a:cxn>
              </a:cxnLst>
              <a:rect l="0" t="0" r="r" b="b"/>
              <a:pathLst>
                <a:path w="768" h="2489">
                  <a:moveTo>
                    <a:pt x="622" y="0"/>
                  </a:moveTo>
                  <a:lnTo>
                    <a:pt x="602" y="21"/>
                  </a:lnTo>
                  <a:lnTo>
                    <a:pt x="553" y="52"/>
                  </a:lnTo>
                  <a:lnTo>
                    <a:pt x="509" y="93"/>
                  </a:lnTo>
                  <a:lnTo>
                    <a:pt x="446" y="131"/>
                  </a:lnTo>
                  <a:lnTo>
                    <a:pt x="380" y="173"/>
                  </a:lnTo>
                  <a:lnTo>
                    <a:pt x="322" y="200"/>
                  </a:lnTo>
                  <a:lnTo>
                    <a:pt x="259" y="228"/>
                  </a:lnTo>
                  <a:lnTo>
                    <a:pt x="201" y="231"/>
                  </a:lnTo>
                  <a:lnTo>
                    <a:pt x="201" y="252"/>
                  </a:lnTo>
                  <a:lnTo>
                    <a:pt x="195" y="274"/>
                  </a:lnTo>
                  <a:lnTo>
                    <a:pt x="187" y="308"/>
                  </a:lnTo>
                  <a:lnTo>
                    <a:pt x="173" y="332"/>
                  </a:lnTo>
                  <a:lnTo>
                    <a:pt x="167" y="366"/>
                  </a:lnTo>
                  <a:lnTo>
                    <a:pt x="163" y="401"/>
                  </a:lnTo>
                  <a:lnTo>
                    <a:pt x="156" y="432"/>
                  </a:lnTo>
                  <a:lnTo>
                    <a:pt x="156" y="467"/>
                  </a:lnTo>
                  <a:lnTo>
                    <a:pt x="121" y="508"/>
                  </a:lnTo>
                  <a:lnTo>
                    <a:pt x="94" y="553"/>
                  </a:lnTo>
                  <a:lnTo>
                    <a:pt x="66" y="608"/>
                  </a:lnTo>
                  <a:lnTo>
                    <a:pt x="49" y="660"/>
                  </a:lnTo>
                  <a:lnTo>
                    <a:pt x="28" y="726"/>
                  </a:lnTo>
                  <a:lnTo>
                    <a:pt x="22" y="795"/>
                  </a:lnTo>
                  <a:lnTo>
                    <a:pt x="8" y="868"/>
                  </a:lnTo>
                  <a:lnTo>
                    <a:pt x="8" y="940"/>
                  </a:lnTo>
                  <a:lnTo>
                    <a:pt x="0" y="1020"/>
                  </a:lnTo>
                  <a:lnTo>
                    <a:pt x="8" y="1099"/>
                  </a:lnTo>
                  <a:lnTo>
                    <a:pt x="14" y="1185"/>
                  </a:lnTo>
                  <a:lnTo>
                    <a:pt x="22" y="1271"/>
                  </a:lnTo>
                  <a:lnTo>
                    <a:pt x="49" y="1449"/>
                  </a:lnTo>
                  <a:lnTo>
                    <a:pt x="87" y="1621"/>
                  </a:lnTo>
                  <a:lnTo>
                    <a:pt x="143" y="1787"/>
                  </a:lnTo>
                  <a:lnTo>
                    <a:pt x="201" y="1945"/>
                  </a:lnTo>
                  <a:lnTo>
                    <a:pt x="242" y="2022"/>
                  </a:lnTo>
                  <a:lnTo>
                    <a:pt x="274" y="2094"/>
                  </a:lnTo>
                  <a:lnTo>
                    <a:pt x="316" y="2160"/>
                  </a:lnTo>
                  <a:lnTo>
                    <a:pt x="360" y="2226"/>
                  </a:lnTo>
                  <a:lnTo>
                    <a:pt x="402" y="2281"/>
                  </a:lnTo>
                  <a:lnTo>
                    <a:pt x="446" y="2333"/>
                  </a:lnTo>
                  <a:lnTo>
                    <a:pt x="495" y="2382"/>
                  </a:lnTo>
                  <a:lnTo>
                    <a:pt x="547" y="2412"/>
                  </a:lnTo>
                  <a:lnTo>
                    <a:pt x="602" y="2447"/>
                  </a:lnTo>
                  <a:lnTo>
                    <a:pt x="654" y="2468"/>
                  </a:lnTo>
                  <a:lnTo>
                    <a:pt x="709" y="2481"/>
                  </a:lnTo>
                  <a:lnTo>
                    <a:pt x="768" y="2489"/>
                  </a:lnTo>
                  <a:lnTo>
                    <a:pt x="761" y="2434"/>
                  </a:lnTo>
                  <a:lnTo>
                    <a:pt x="748" y="2374"/>
                  </a:lnTo>
                  <a:lnTo>
                    <a:pt x="734" y="2316"/>
                  </a:lnTo>
                  <a:lnTo>
                    <a:pt x="716" y="2253"/>
                  </a:lnTo>
                  <a:lnTo>
                    <a:pt x="702" y="2195"/>
                  </a:lnTo>
                  <a:lnTo>
                    <a:pt x="688" y="2132"/>
                  </a:lnTo>
                  <a:lnTo>
                    <a:pt x="674" y="2074"/>
                  </a:lnTo>
                  <a:lnTo>
                    <a:pt x="668" y="2022"/>
                  </a:lnTo>
                  <a:lnTo>
                    <a:pt x="647" y="1994"/>
                  </a:lnTo>
                  <a:lnTo>
                    <a:pt x="616" y="1959"/>
                  </a:lnTo>
                  <a:lnTo>
                    <a:pt x="575" y="1922"/>
                  </a:lnTo>
                  <a:lnTo>
                    <a:pt x="536" y="1873"/>
                  </a:lnTo>
                  <a:lnTo>
                    <a:pt x="501" y="1821"/>
                  </a:lnTo>
                  <a:lnTo>
                    <a:pt x="467" y="1773"/>
                  </a:lnTo>
                  <a:lnTo>
                    <a:pt x="443" y="1728"/>
                  </a:lnTo>
                  <a:lnTo>
                    <a:pt x="437" y="1686"/>
                  </a:lnTo>
                  <a:lnTo>
                    <a:pt x="343" y="1642"/>
                  </a:lnTo>
                  <a:lnTo>
                    <a:pt x="343" y="1587"/>
                  </a:lnTo>
                  <a:lnTo>
                    <a:pt x="329" y="1527"/>
                  </a:lnTo>
                  <a:lnTo>
                    <a:pt x="308" y="1466"/>
                  </a:lnTo>
                  <a:lnTo>
                    <a:pt x="288" y="1406"/>
                  </a:lnTo>
                  <a:lnTo>
                    <a:pt x="267" y="1348"/>
                  </a:lnTo>
                  <a:lnTo>
                    <a:pt x="242" y="1286"/>
                  </a:lnTo>
                  <a:lnTo>
                    <a:pt x="222" y="1227"/>
                  </a:lnTo>
                  <a:lnTo>
                    <a:pt x="201" y="1175"/>
                  </a:lnTo>
                  <a:lnTo>
                    <a:pt x="208" y="1161"/>
                  </a:lnTo>
                  <a:lnTo>
                    <a:pt x="222" y="1127"/>
                  </a:lnTo>
                  <a:lnTo>
                    <a:pt x="250" y="1081"/>
                  </a:lnTo>
                  <a:lnTo>
                    <a:pt x="274" y="1026"/>
                  </a:lnTo>
                  <a:lnTo>
                    <a:pt x="294" y="968"/>
                  </a:lnTo>
                  <a:lnTo>
                    <a:pt x="322" y="913"/>
                  </a:lnTo>
                  <a:lnTo>
                    <a:pt x="336" y="874"/>
                  </a:lnTo>
                  <a:lnTo>
                    <a:pt x="343" y="847"/>
                  </a:lnTo>
                  <a:lnTo>
                    <a:pt x="388" y="798"/>
                  </a:lnTo>
                  <a:lnTo>
                    <a:pt x="481" y="747"/>
                  </a:lnTo>
                  <a:lnTo>
                    <a:pt x="488" y="674"/>
                  </a:lnTo>
                  <a:lnTo>
                    <a:pt x="488" y="594"/>
                  </a:lnTo>
                  <a:lnTo>
                    <a:pt x="495" y="508"/>
                  </a:lnTo>
                  <a:lnTo>
                    <a:pt x="509" y="418"/>
                  </a:lnTo>
                  <a:lnTo>
                    <a:pt x="515" y="332"/>
                  </a:lnTo>
                  <a:lnTo>
                    <a:pt x="523" y="245"/>
                  </a:lnTo>
                  <a:lnTo>
                    <a:pt x="530" y="166"/>
                  </a:lnTo>
                  <a:lnTo>
                    <a:pt x="530" y="93"/>
                  </a:lnTo>
                  <a:lnTo>
                    <a:pt x="575" y="93"/>
                  </a:lnTo>
                  <a:lnTo>
                    <a:pt x="622" y="0"/>
                  </a:lnTo>
                  <a:close/>
                </a:path>
              </a:pathLst>
            </a:custGeom>
            <a:solidFill>
              <a:srgbClr val="E6E6E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8322" name="Freeform 130"/>
            <p:cNvSpPr>
              <a:spLocks/>
            </p:cNvSpPr>
            <p:nvPr/>
          </p:nvSpPr>
          <p:spPr bwMode="auto">
            <a:xfrm>
              <a:off x="2072" y="1157"/>
              <a:ext cx="128" cy="415"/>
            </a:xfrm>
            <a:custGeom>
              <a:avLst/>
              <a:gdLst/>
              <a:ahLst/>
              <a:cxnLst>
                <a:cxn ang="0">
                  <a:pos x="602" y="21"/>
                </a:cxn>
                <a:cxn ang="0">
                  <a:pos x="509" y="93"/>
                </a:cxn>
                <a:cxn ang="0">
                  <a:pos x="380" y="173"/>
                </a:cxn>
                <a:cxn ang="0">
                  <a:pos x="259" y="228"/>
                </a:cxn>
                <a:cxn ang="0">
                  <a:pos x="201" y="252"/>
                </a:cxn>
                <a:cxn ang="0">
                  <a:pos x="187" y="308"/>
                </a:cxn>
                <a:cxn ang="0">
                  <a:pos x="167" y="366"/>
                </a:cxn>
                <a:cxn ang="0">
                  <a:pos x="156" y="432"/>
                </a:cxn>
                <a:cxn ang="0">
                  <a:pos x="121" y="508"/>
                </a:cxn>
                <a:cxn ang="0">
                  <a:pos x="66" y="608"/>
                </a:cxn>
                <a:cxn ang="0">
                  <a:pos x="28" y="726"/>
                </a:cxn>
                <a:cxn ang="0">
                  <a:pos x="8" y="868"/>
                </a:cxn>
                <a:cxn ang="0">
                  <a:pos x="0" y="1020"/>
                </a:cxn>
                <a:cxn ang="0">
                  <a:pos x="14" y="1185"/>
                </a:cxn>
                <a:cxn ang="0">
                  <a:pos x="49" y="1449"/>
                </a:cxn>
                <a:cxn ang="0">
                  <a:pos x="143" y="1787"/>
                </a:cxn>
                <a:cxn ang="0">
                  <a:pos x="242" y="2022"/>
                </a:cxn>
                <a:cxn ang="0">
                  <a:pos x="316" y="2160"/>
                </a:cxn>
                <a:cxn ang="0">
                  <a:pos x="402" y="2281"/>
                </a:cxn>
                <a:cxn ang="0">
                  <a:pos x="495" y="2382"/>
                </a:cxn>
                <a:cxn ang="0">
                  <a:pos x="602" y="2447"/>
                </a:cxn>
                <a:cxn ang="0">
                  <a:pos x="709" y="2481"/>
                </a:cxn>
                <a:cxn ang="0">
                  <a:pos x="761" y="2434"/>
                </a:cxn>
                <a:cxn ang="0">
                  <a:pos x="734" y="2316"/>
                </a:cxn>
                <a:cxn ang="0">
                  <a:pos x="702" y="2195"/>
                </a:cxn>
                <a:cxn ang="0">
                  <a:pos x="674" y="2074"/>
                </a:cxn>
                <a:cxn ang="0">
                  <a:pos x="647" y="1994"/>
                </a:cxn>
                <a:cxn ang="0">
                  <a:pos x="575" y="1922"/>
                </a:cxn>
                <a:cxn ang="0">
                  <a:pos x="501" y="1821"/>
                </a:cxn>
                <a:cxn ang="0">
                  <a:pos x="443" y="1728"/>
                </a:cxn>
                <a:cxn ang="0">
                  <a:pos x="343" y="1642"/>
                </a:cxn>
                <a:cxn ang="0">
                  <a:pos x="329" y="1527"/>
                </a:cxn>
                <a:cxn ang="0">
                  <a:pos x="288" y="1406"/>
                </a:cxn>
                <a:cxn ang="0">
                  <a:pos x="242" y="1286"/>
                </a:cxn>
                <a:cxn ang="0">
                  <a:pos x="201" y="1175"/>
                </a:cxn>
                <a:cxn ang="0">
                  <a:pos x="222" y="1127"/>
                </a:cxn>
                <a:cxn ang="0">
                  <a:pos x="274" y="1026"/>
                </a:cxn>
                <a:cxn ang="0">
                  <a:pos x="322" y="913"/>
                </a:cxn>
                <a:cxn ang="0">
                  <a:pos x="343" y="847"/>
                </a:cxn>
                <a:cxn ang="0">
                  <a:pos x="481" y="747"/>
                </a:cxn>
                <a:cxn ang="0">
                  <a:pos x="488" y="594"/>
                </a:cxn>
                <a:cxn ang="0">
                  <a:pos x="509" y="418"/>
                </a:cxn>
                <a:cxn ang="0">
                  <a:pos x="523" y="245"/>
                </a:cxn>
                <a:cxn ang="0">
                  <a:pos x="530" y="93"/>
                </a:cxn>
                <a:cxn ang="0">
                  <a:pos x="622" y="0"/>
                </a:cxn>
              </a:cxnLst>
              <a:rect l="0" t="0" r="r" b="b"/>
              <a:pathLst>
                <a:path w="768" h="2489">
                  <a:moveTo>
                    <a:pt x="622" y="0"/>
                  </a:moveTo>
                  <a:lnTo>
                    <a:pt x="602" y="21"/>
                  </a:lnTo>
                  <a:lnTo>
                    <a:pt x="553" y="52"/>
                  </a:lnTo>
                  <a:lnTo>
                    <a:pt x="509" y="93"/>
                  </a:lnTo>
                  <a:lnTo>
                    <a:pt x="446" y="131"/>
                  </a:lnTo>
                  <a:lnTo>
                    <a:pt x="380" y="173"/>
                  </a:lnTo>
                  <a:lnTo>
                    <a:pt x="322" y="200"/>
                  </a:lnTo>
                  <a:lnTo>
                    <a:pt x="259" y="228"/>
                  </a:lnTo>
                  <a:lnTo>
                    <a:pt x="201" y="231"/>
                  </a:lnTo>
                  <a:lnTo>
                    <a:pt x="201" y="252"/>
                  </a:lnTo>
                  <a:lnTo>
                    <a:pt x="195" y="274"/>
                  </a:lnTo>
                  <a:lnTo>
                    <a:pt x="187" y="308"/>
                  </a:lnTo>
                  <a:lnTo>
                    <a:pt x="173" y="332"/>
                  </a:lnTo>
                  <a:lnTo>
                    <a:pt x="167" y="366"/>
                  </a:lnTo>
                  <a:lnTo>
                    <a:pt x="163" y="401"/>
                  </a:lnTo>
                  <a:lnTo>
                    <a:pt x="156" y="432"/>
                  </a:lnTo>
                  <a:lnTo>
                    <a:pt x="156" y="467"/>
                  </a:lnTo>
                  <a:lnTo>
                    <a:pt x="121" y="508"/>
                  </a:lnTo>
                  <a:lnTo>
                    <a:pt x="94" y="553"/>
                  </a:lnTo>
                  <a:lnTo>
                    <a:pt x="66" y="608"/>
                  </a:lnTo>
                  <a:lnTo>
                    <a:pt x="49" y="660"/>
                  </a:lnTo>
                  <a:lnTo>
                    <a:pt x="28" y="726"/>
                  </a:lnTo>
                  <a:lnTo>
                    <a:pt x="22" y="795"/>
                  </a:lnTo>
                  <a:lnTo>
                    <a:pt x="8" y="868"/>
                  </a:lnTo>
                  <a:lnTo>
                    <a:pt x="8" y="940"/>
                  </a:lnTo>
                  <a:lnTo>
                    <a:pt x="0" y="1020"/>
                  </a:lnTo>
                  <a:lnTo>
                    <a:pt x="8" y="1099"/>
                  </a:lnTo>
                  <a:lnTo>
                    <a:pt x="14" y="1185"/>
                  </a:lnTo>
                  <a:lnTo>
                    <a:pt x="22" y="1271"/>
                  </a:lnTo>
                  <a:lnTo>
                    <a:pt x="49" y="1449"/>
                  </a:lnTo>
                  <a:lnTo>
                    <a:pt x="87" y="1621"/>
                  </a:lnTo>
                  <a:lnTo>
                    <a:pt x="143" y="1787"/>
                  </a:lnTo>
                  <a:lnTo>
                    <a:pt x="201" y="1945"/>
                  </a:lnTo>
                  <a:lnTo>
                    <a:pt x="242" y="2022"/>
                  </a:lnTo>
                  <a:lnTo>
                    <a:pt x="274" y="2094"/>
                  </a:lnTo>
                  <a:lnTo>
                    <a:pt x="316" y="2160"/>
                  </a:lnTo>
                  <a:lnTo>
                    <a:pt x="360" y="2226"/>
                  </a:lnTo>
                  <a:lnTo>
                    <a:pt x="402" y="2281"/>
                  </a:lnTo>
                  <a:lnTo>
                    <a:pt x="446" y="2333"/>
                  </a:lnTo>
                  <a:lnTo>
                    <a:pt x="495" y="2382"/>
                  </a:lnTo>
                  <a:lnTo>
                    <a:pt x="547" y="2412"/>
                  </a:lnTo>
                  <a:lnTo>
                    <a:pt x="602" y="2447"/>
                  </a:lnTo>
                  <a:lnTo>
                    <a:pt x="654" y="2468"/>
                  </a:lnTo>
                  <a:lnTo>
                    <a:pt x="709" y="2481"/>
                  </a:lnTo>
                  <a:lnTo>
                    <a:pt x="768" y="2489"/>
                  </a:lnTo>
                  <a:lnTo>
                    <a:pt x="761" y="2434"/>
                  </a:lnTo>
                  <a:lnTo>
                    <a:pt x="748" y="2374"/>
                  </a:lnTo>
                  <a:lnTo>
                    <a:pt x="734" y="2316"/>
                  </a:lnTo>
                  <a:lnTo>
                    <a:pt x="716" y="2253"/>
                  </a:lnTo>
                  <a:lnTo>
                    <a:pt x="702" y="2195"/>
                  </a:lnTo>
                  <a:lnTo>
                    <a:pt x="688" y="2132"/>
                  </a:lnTo>
                  <a:lnTo>
                    <a:pt x="674" y="2074"/>
                  </a:lnTo>
                  <a:lnTo>
                    <a:pt x="668" y="2022"/>
                  </a:lnTo>
                  <a:lnTo>
                    <a:pt x="647" y="1994"/>
                  </a:lnTo>
                  <a:lnTo>
                    <a:pt x="616" y="1959"/>
                  </a:lnTo>
                  <a:lnTo>
                    <a:pt x="575" y="1922"/>
                  </a:lnTo>
                  <a:lnTo>
                    <a:pt x="536" y="1873"/>
                  </a:lnTo>
                  <a:lnTo>
                    <a:pt x="501" y="1821"/>
                  </a:lnTo>
                  <a:lnTo>
                    <a:pt x="467" y="1773"/>
                  </a:lnTo>
                  <a:lnTo>
                    <a:pt x="443" y="1728"/>
                  </a:lnTo>
                  <a:lnTo>
                    <a:pt x="437" y="1686"/>
                  </a:lnTo>
                  <a:lnTo>
                    <a:pt x="343" y="1642"/>
                  </a:lnTo>
                  <a:lnTo>
                    <a:pt x="343" y="1587"/>
                  </a:lnTo>
                  <a:lnTo>
                    <a:pt x="329" y="1527"/>
                  </a:lnTo>
                  <a:lnTo>
                    <a:pt x="308" y="1466"/>
                  </a:lnTo>
                  <a:lnTo>
                    <a:pt x="288" y="1406"/>
                  </a:lnTo>
                  <a:lnTo>
                    <a:pt x="267" y="1348"/>
                  </a:lnTo>
                  <a:lnTo>
                    <a:pt x="242" y="1286"/>
                  </a:lnTo>
                  <a:lnTo>
                    <a:pt x="222" y="1227"/>
                  </a:lnTo>
                  <a:lnTo>
                    <a:pt x="201" y="1175"/>
                  </a:lnTo>
                  <a:lnTo>
                    <a:pt x="208" y="1161"/>
                  </a:lnTo>
                  <a:lnTo>
                    <a:pt x="222" y="1127"/>
                  </a:lnTo>
                  <a:lnTo>
                    <a:pt x="250" y="1081"/>
                  </a:lnTo>
                  <a:lnTo>
                    <a:pt x="274" y="1026"/>
                  </a:lnTo>
                  <a:lnTo>
                    <a:pt x="294" y="968"/>
                  </a:lnTo>
                  <a:lnTo>
                    <a:pt x="322" y="913"/>
                  </a:lnTo>
                  <a:lnTo>
                    <a:pt x="336" y="874"/>
                  </a:lnTo>
                  <a:lnTo>
                    <a:pt x="343" y="847"/>
                  </a:lnTo>
                  <a:lnTo>
                    <a:pt x="388" y="798"/>
                  </a:lnTo>
                  <a:lnTo>
                    <a:pt x="481" y="747"/>
                  </a:lnTo>
                  <a:lnTo>
                    <a:pt x="488" y="674"/>
                  </a:lnTo>
                  <a:lnTo>
                    <a:pt x="488" y="594"/>
                  </a:lnTo>
                  <a:lnTo>
                    <a:pt x="495" y="508"/>
                  </a:lnTo>
                  <a:lnTo>
                    <a:pt x="509" y="418"/>
                  </a:lnTo>
                  <a:lnTo>
                    <a:pt x="515" y="332"/>
                  </a:lnTo>
                  <a:lnTo>
                    <a:pt x="523" y="245"/>
                  </a:lnTo>
                  <a:lnTo>
                    <a:pt x="530" y="166"/>
                  </a:lnTo>
                  <a:lnTo>
                    <a:pt x="530" y="93"/>
                  </a:lnTo>
                  <a:lnTo>
                    <a:pt x="575" y="93"/>
                  </a:lnTo>
                  <a:lnTo>
                    <a:pt x="622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8323" name="Freeform 131"/>
            <p:cNvSpPr>
              <a:spLocks/>
            </p:cNvSpPr>
            <p:nvPr/>
          </p:nvSpPr>
          <p:spPr bwMode="auto">
            <a:xfrm>
              <a:off x="2173" y="1157"/>
              <a:ext cx="3" cy="6"/>
            </a:xfrm>
            <a:custGeom>
              <a:avLst/>
              <a:gdLst/>
              <a:ahLst/>
              <a:cxnLst>
                <a:cxn ang="0">
                  <a:pos x="7" y="35"/>
                </a:cxn>
                <a:cxn ang="0">
                  <a:pos x="7" y="27"/>
                </a:cxn>
                <a:cxn ang="0">
                  <a:pos x="0" y="27"/>
                </a:cxn>
                <a:cxn ang="0">
                  <a:pos x="0" y="21"/>
                </a:cxn>
                <a:cxn ang="0">
                  <a:pos x="7" y="14"/>
                </a:cxn>
                <a:cxn ang="0">
                  <a:pos x="14" y="7"/>
                </a:cxn>
                <a:cxn ang="0">
                  <a:pos x="20" y="0"/>
                </a:cxn>
                <a:cxn ang="0">
                  <a:pos x="7" y="35"/>
                </a:cxn>
              </a:cxnLst>
              <a:rect l="0" t="0" r="r" b="b"/>
              <a:pathLst>
                <a:path w="20" h="35">
                  <a:moveTo>
                    <a:pt x="7" y="35"/>
                  </a:moveTo>
                  <a:lnTo>
                    <a:pt x="7" y="27"/>
                  </a:lnTo>
                  <a:lnTo>
                    <a:pt x="0" y="27"/>
                  </a:lnTo>
                  <a:lnTo>
                    <a:pt x="0" y="21"/>
                  </a:lnTo>
                  <a:lnTo>
                    <a:pt x="7" y="14"/>
                  </a:lnTo>
                  <a:lnTo>
                    <a:pt x="14" y="7"/>
                  </a:lnTo>
                  <a:lnTo>
                    <a:pt x="20" y="0"/>
                  </a:lnTo>
                  <a:lnTo>
                    <a:pt x="7" y="35"/>
                  </a:lnTo>
                  <a:close/>
                </a:path>
              </a:pathLst>
            </a:custGeom>
            <a:solidFill>
              <a:srgbClr val="7F4C1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8324" name="Freeform 132"/>
            <p:cNvSpPr>
              <a:spLocks/>
            </p:cNvSpPr>
            <p:nvPr/>
          </p:nvSpPr>
          <p:spPr bwMode="auto">
            <a:xfrm>
              <a:off x="2072" y="1192"/>
              <a:ext cx="128" cy="380"/>
            </a:xfrm>
            <a:custGeom>
              <a:avLst/>
              <a:gdLst/>
              <a:ahLst/>
              <a:cxnLst>
                <a:cxn ang="0">
                  <a:pos x="474" y="411"/>
                </a:cxn>
                <a:cxn ang="0">
                  <a:pos x="329" y="590"/>
                </a:cxn>
                <a:cxn ang="0">
                  <a:pos x="229" y="791"/>
                </a:cxn>
                <a:cxn ang="0">
                  <a:pos x="208" y="947"/>
                </a:cxn>
                <a:cxn ang="0">
                  <a:pos x="201" y="967"/>
                </a:cxn>
                <a:cxn ang="0">
                  <a:pos x="208" y="985"/>
                </a:cxn>
                <a:cxn ang="0">
                  <a:pos x="215" y="1005"/>
                </a:cxn>
                <a:cxn ang="0">
                  <a:pos x="222" y="1033"/>
                </a:cxn>
                <a:cxn ang="0">
                  <a:pos x="236" y="1060"/>
                </a:cxn>
                <a:cxn ang="0">
                  <a:pos x="242" y="1092"/>
                </a:cxn>
                <a:cxn ang="0">
                  <a:pos x="256" y="1133"/>
                </a:cxn>
                <a:cxn ang="0">
                  <a:pos x="274" y="1192"/>
                </a:cxn>
                <a:cxn ang="0">
                  <a:pos x="308" y="1247"/>
                </a:cxn>
                <a:cxn ang="0">
                  <a:pos x="329" y="1319"/>
                </a:cxn>
                <a:cxn ang="0">
                  <a:pos x="343" y="1392"/>
                </a:cxn>
                <a:cxn ang="0">
                  <a:pos x="437" y="1478"/>
                </a:cxn>
                <a:cxn ang="0">
                  <a:pos x="446" y="1527"/>
                </a:cxn>
                <a:cxn ang="0">
                  <a:pos x="467" y="1572"/>
                </a:cxn>
                <a:cxn ang="0">
                  <a:pos x="495" y="1613"/>
                </a:cxn>
                <a:cxn ang="0">
                  <a:pos x="495" y="1634"/>
                </a:cxn>
                <a:cxn ang="0">
                  <a:pos x="501" y="1651"/>
                </a:cxn>
                <a:cxn ang="0">
                  <a:pos x="523" y="1693"/>
                </a:cxn>
                <a:cxn ang="0">
                  <a:pos x="553" y="1720"/>
                </a:cxn>
                <a:cxn ang="0">
                  <a:pos x="595" y="1731"/>
                </a:cxn>
                <a:cxn ang="0">
                  <a:pos x="630" y="1772"/>
                </a:cxn>
                <a:cxn ang="0">
                  <a:pos x="654" y="1800"/>
                </a:cxn>
                <a:cxn ang="0">
                  <a:pos x="674" y="1866"/>
                </a:cxn>
                <a:cxn ang="0">
                  <a:pos x="716" y="2045"/>
                </a:cxn>
                <a:cxn ang="0">
                  <a:pos x="761" y="2226"/>
                </a:cxn>
                <a:cxn ang="0">
                  <a:pos x="654" y="2260"/>
                </a:cxn>
                <a:cxn ang="0">
                  <a:pos x="495" y="2174"/>
                </a:cxn>
                <a:cxn ang="0">
                  <a:pos x="360" y="2018"/>
                </a:cxn>
                <a:cxn ang="0">
                  <a:pos x="242" y="1814"/>
                </a:cxn>
                <a:cxn ang="0">
                  <a:pos x="87" y="1413"/>
                </a:cxn>
                <a:cxn ang="0">
                  <a:pos x="14" y="977"/>
                </a:cxn>
                <a:cxn ang="0">
                  <a:pos x="8" y="732"/>
                </a:cxn>
                <a:cxn ang="0">
                  <a:pos x="28" y="518"/>
                </a:cxn>
                <a:cxn ang="0">
                  <a:pos x="94" y="345"/>
                </a:cxn>
                <a:cxn ang="0">
                  <a:pos x="156" y="224"/>
                </a:cxn>
                <a:cxn ang="0">
                  <a:pos x="173" y="124"/>
                </a:cxn>
                <a:cxn ang="0">
                  <a:pos x="201" y="44"/>
                </a:cxn>
                <a:cxn ang="0">
                  <a:pos x="229" y="23"/>
                </a:cxn>
                <a:cxn ang="0">
                  <a:pos x="267" y="14"/>
                </a:cxn>
                <a:cxn ang="0">
                  <a:pos x="316" y="0"/>
                </a:cxn>
                <a:cxn ang="0">
                  <a:pos x="388" y="14"/>
                </a:cxn>
                <a:cxn ang="0">
                  <a:pos x="467" y="23"/>
                </a:cxn>
                <a:cxn ang="0">
                  <a:pos x="523" y="79"/>
                </a:cxn>
                <a:cxn ang="0">
                  <a:pos x="509" y="224"/>
                </a:cxn>
                <a:cxn ang="0">
                  <a:pos x="495" y="366"/>
                </a:cxn>
              </a:cxnLst>
              <a:rect l="0" t="0" r="r" b="b"/>
              <a:pathLst>
                <a:path w="768" h="2281">
                  <a:moveTo>
                    <a:pt x="488" y="411"/>
                  </a:moveTo>
                  <a:lnTo>
                    <a:pt x="481" y="411"/>
                  </a:lnTo>
                  <a:lnTo>
                    <a:pt x="474" y="411"/>
                  </a:lnTo>
                  <a:lnTo>
                    <a:pt x="423" y="473"/>
                  </a:lnTo>
                  <a:lnTo>
                    <a:pt x="367" y="532"/>
                  </a:lnTo>
                  <a:lnTo>
                    <a:pt x="329" y="590"/>
                  </a:lnTo>
                  <a:lnTo>
                    <a:pt x="288" y="660"/>
                  </a:lnTo>
                  <a:lnTo>
                    <a:pt x="256" y="725"/>
                  </a:lnTo>
                  <a:lnTo>
                    <a:pt x="229" y="791"/>
                  </a:lnTo>
                  <a:lnTo>
                    <a:pt x="215" y="867"/>
                  </a:lnTo>
                  <a:lnTo>
                    <a:pt x="215" y="939"/>
                  </a:lnTo>
                  <a:lnTo>
                    <a:pt x="208" y="947"/>
                  </a:lnTo>
                  <a:lnTo>
                    <a:pt x="208" y="953"/>
                  </a:lnTo>
                  <a:lnTo>
                    <a:pt x="201" y="960"/>
                  </a:lnTo>
                  <a:lnTo>
                    <a:pt x="201" y="967"/>
                  </a:lnTo>
                  <a:lnTo>
                    <a:pt x="201" y="971"/>
                  </a:lnTo>
                  <a:lnTo>
                    <a:pt x="208" y="977"/>
                  </a:lnTo>
                  <a:lnTo>
                    <a:pt x="208" y="985"/>
                  </a:lnTo>
                  <a:lnTo>
                    <a:pt x="215" y="991"/>
                  </a:lnTo>
                  <a:lnTo>
                    <a:pt x="215" y="999"/>
                  </a:lnTo>
                  <a:lnTo>
                    <a:pt x="215" y="1005"/>
                  </a:lnTo>
                  <a:lnTo>
                    <a:pt x="222" y="1019"/>
                  </a:lnTo>
                  <a:lnTo>
                    <a:pt x="222" y="1026"/>
                  </a:lnTo>
                  <a:lnTo>
                    <a:pt x="222" y="1033"/>
                  </a:lnTo>
                  <a:lnTo>
                    <a:pt x="229" y="1046"/>
                  </a:lnTo>
                  <a:lnTo>
                    <a:pt x="229" y="1054"/>
                  </a:lnTo>
                  <a:lnTo>
                    <a:pt x="236" y="1060"/>
                  </a:lnTo>
                  <a:lnTo>
                    <a:pt x="236" y="1071"/>
                  </a:lnTo>
                  <a:lnTo>
                    <a:pt x="236" y="1078"/>
                  </a:lnTo>
                  <a:lnTo>
                    <a:pt x="242" y="1092"/>
                  </a:lnTo>
                  <a:lnTo>
                    <a:pt x="242" y="1098"/>
                  </a:lnTo>
                  <a:lnTo>
                    <a:pt x="250" y="1120"/>
                  </a:lnTo>
                  <a:lnTo>
                    <a:pt x="256" y="1133"/>
                  </a:lnTo>
                  <a:lnTo>
                    <a:pt x="259" y="1154"/>
                  </a:lnTo>
                  <a:lnTo>
                    <a:pt x="267" y="1171"/>
                  </a:lnTo>
                  <a:lnTo>
                    <a:pt x="274" y="1192"/>
                  </a:lnTo>
                  <a:lnTo>
                    <a:pt x="288" y="1206"/>
                  </a:lnTo>
                  <a:lnTo>
                    <a:pt x="294" y="1227"/>
                  </a:lnTo>
                  <a:lnTo>
                    <a:pt x="308" y="1247"/>
                  </a:lnTo>
                  <a:lnTo>
                    <a:pt x="316" y="1271"/>
                  </a:lnTo>
                  <a:lnTo>
                    <a:pt x="322" y="1292"/>
                  </a:lnTo>
                  <a:lnTo>
                    <a:pt x="329" y="1319"/>
                  </a:lnTo>
                  <a:lnTo>
                    <a:pt x="336" y="1348"/>
                  </a:lnTo>
                  <a:lnTo>
                    <a:pt x="336" y="1365"/>
                  </a:lnTo>
                  <a:lnTo>
                    <a:pt x="343" y="1392"/>
                  </a:lnTo>
                  <a:lnTo>
                    <a:pt x="343" y="1413"/>
                  </a:lnTo>
                  <a:lnTo>
                    <a:pt x="343" y="1434"/>
                  </a:lnTo>
                  <a:lnTo>
                    <a:pt x="437" y="1478"/>
                  </a:lnTo>
                  <a:lnTo>
                    <a:pt x="437" y="1492"/>
                  </a:lnTo>
                  <a:lnTo>
                    <a:pt x="443" y="1506"/>
                  </a:lnTo>
                  <a:lnTo>
                    <a:pt x="446" y="1527"/>
                  </a:lnTo>
                  <a:lnTo>
                    <a:pt x="454" y="1538"/>
                  </a:lnTo>
                  <a:lnTo>
                    <a:pt x="460" y="1558"/>
                  </a:lnTo>
                  <a:lnTo>
                    <a:pt x="467" y="1572"/>
                  </a:lnTo>
                  <a:lnTo>
                    <a:pt x="481" y="1593"/>
                  </a:lnTo>
                  <a:lnTo>
                    <a:pt x="495" y="1607"/>
                  </a:lnTo>
                  <a:lnTo>
                    <a:pt x="495" y="1613"/>
                  </a:lnTo>
                  <a:lnTo>
                    <a:pt x="495" y="1621"/>
                  </a:lnTo>
                  <a:lnTo>
                    <a:pt x="495" y="1627"/>
                  </a:lnTo>
                  <a:lnTo>
                    <a:pt x="495" y="1634"/>
                  </a:lnTo>
                  <a:lnTo>
                    <a:pt x="501" y="1638"/>
                  </a:lnTo>
                  <a:lnTo>
                    <a:pt x="501" y="1645"/>
                  </a:lnTo>
                  <a:lnTo>
                    <a:pt x="501" y="1651"/>
                  </a:lnTo>
                  <a:lnTo>
                    <a:pt x="501" y="1659"/>
                  </a:lnTo>
                  <a:lnTo>
                    <a:pt x="509" y="1679"/>
                  </a:lnTo>
                  <a:lnTo>
                    <a:pt x="523" y="1693"/>
                  </a:lnTo>
                  <a:lnTo>
                    <a:pt x="530" y="1707"/>
                  </a:lnTo>
                  <a:lnTo>
                    <a:pt x="544" y="1714"/>
                  </a:lnTo>
                  <a:lnTo>
                    <a:pt x="553" y="1720"/>
                  </a:lnTo>
                  <a:lnTo>
                    <a:pt x="567" y="1728"/>
                  </a:lnTo>
                  <a:lnTo>
                    <a:pt x="581" y="1731"/>
                  </a:lnTo>
                  <a:lnTo>
                    <a:pt x="595" y="1731"/>
                  </a:lnTo>
                  <a:lnTo>
                    <a:pt x="609" y="1745"/>
                  </a:lnTo>
                  <a:lnTo>
                    <a:pt x="622" y="1759"/>
                  </a:lnTo>
                  <a:lnTo>
                    <a:pt x="630" y="1772"/>
                  </a:lnTo>
                  <a:lnTo>
                    <a:pt x="640" y="1780"/>
                  </a:lnTo>
                  <a:lnTo>
                    <a:pt x="647" y="1786"/>
                  </a:lnTo>
                  <a:lnTo>
                    <a:pt x="654" y="1800"/>
                  </a:lnTo>
                  <a:lnTo>
                    <a:pt x="668" y="1807"/>
                  </a:lnTo>
                  <a:lnTo>
                    <a:pt x="668" y="1814"/>
                  </a:lnTo>
                  <a:lnTo>
                    <a:pt x="674" y="1866"/>
                  </a:lnTo>
                  <a:lnTo>
                    <a:pt x="688" y="1924"/>
                  </a:lnTo>
                  <a:lnTo>
                    <a:pt x="702" y="1987"/>
                  </a:lnTo>
                  <a:lnTo>
                    <a:pt x="716" y="2045"/>
                  </a:lnTo>
                  <a:lnTo>
                    <a:pt x="734" y="2108"/>
                  </a:lnTo>
                  <a:lnTo>
                    <a:pt x="748" y="2166"/>
                  </a:lnTo>
                  <a:lnTo>
                    <a:pt x="761" y="2226"/>
                  </a:lnTo>
                  <a:lnTo>
                    <a:pt x="768" y="2281"/>
                  </a:lnTo>
                  <a:lnTo>
                    <a:pt x="709" y="2273"/>
                  </a:lnTo>
                  <a:lnTo>
                    <a:pt x="654" y="2260"/>
                  </a:lnTo>
                  <a:lnTo>
                    <a:pt x="602" y="2239"/>
                  </a:lnTo>
                  <a:lnTo>
                    <a:pt x="547" y="2204"/>
                  </a:lnTo>
                  <a:lnTo>
                    <a:pt x="495" y="2174"/>
                  </a:lnTo>
                  <a:lnTo>
                    <a:pt x="446" y="2125"/>
                  </a:lnTo>
                  <a:lnTo>
                    <a:pt x="402" y="2073"/>
                  </a:lnTo>
                  <a:lnTo>
                    <a:pt x="360" y="2018"/>
                  </a:lnTo>
                  <a:lnTo>
                    <a:pt x="316" y="1952"/>
                  </a:lnTo>
                  <a:lnTo>
                    <a:pt x="274" y="1886"/>
                  </a:lnTo>
                  <a:lnTo>
                    <a:pt x="242" y="1814"/>
                  </a:lnTo>
                  <a:lnTo>
                    <a:pt x="201" y="1737"/>
                  </a:lnTo>
                  <a:lnTo>
                    <a:pt x="143" y="1579"/>
                  </a:lnTo>
                  <a:lnTo>
                    <a:pt x="87" y="1413"/>
                  </a:lnTo>
                  <a:lnTo>
                    <a:pt x="49" y="1241"/>
                  </a:lnTo>
                  <a:lnTo>
                    <a:pt x="22" y="1063"/>
                  </a:lnTo>
                  <a:lnTo>
                    <a:pt x="14" y="977"/>
                  </a:lnTo>
                  <a:lnTo>
                    <a:pt x="8" y="891"/>
                  </a:lnTo>
                  <a:lnTo>
                    <a:pt x="0" y="812"/>
                  </a:lnTo>
                  <a:lnTo>
                    <a:pt x="8" y="732"/>
                  </a:lnTo>
                  <a:lnTo>
                    <a:pt x="8" y="660"/>
                  </a:lnTo>
                  <a:lnTo>
                    <a:pt x="22" y="587"/>
                  </a:lnTo>
                  <a:lnTo>
                    <a:pt x="28" y="518"/>
                  </a:lnTo>
                  <a:lnTo>
                    <a:pt x="49" y="452"/>
                  </a:lnTo>
                  <a:lnTo>
                    <a:pt x="66" y="400"/>
                  </a:lnTo>
                  <a:lnTo>
                    <a:pt x="94" y="345"/>
                  </a:lnTo>
                  <a:lnTo>
                    <a:pt x="121" y="300"/>
                  </a:lnTo>
                  <a:lnTo>
                    <a:pt x="156" y="259"/>
                  </a:lnTo>
                  <a:lnTo>
                    <a:pt x="156" y="224"/>
                  </a:lnTo>
                  <a:lnTo>
                    <a:pt x="163" y="193"/>
                  </a:lnTo>
                  <a:lnTo>
                    <a:pt x="167" y="158"/>
                  </a:lnTo>
                  <a:lnTo>
                    <a:pt x="173" y="124"/>
                  </a:lnTo>
                  <a:lnTo>
                    <a:pt x="187" y="100"/>
                  </a:lnTo>
                  <a:lnTo>
                    <a:pt x="195" y="66"/>
                  </a:lnTo>
                  <a:lnTo>
                    <a:pt x="201" y="44"/>
                  </a:lnTo>
                  <a:lnTo>
                    <a:pt x="201" y="23"/>
                  </a:lnTo>
                  <a:lnTo>
                    <a:pt x="215" y="23"/>
                  </a:lnTo>
                  <a:lnTo>
                    <a:pt x="229" y="23"/>
                  </a:lnTo>
                  <a:lnTo>
                    <a:pt x="242" y="20"/>
                  </a:lnTo>
                  <a:lnTo>
                    <a:pt x="256" y="20"/>
                  </a:lnTo>
                  <a:lnTo>
                    <a:pt x="267" y="14"/>
                  </a:lnTo>
                  <a:lnTo>
                    <a:pt x="281" y="14"/>
                  </a:lnTo>
                  <a:lnTo>
                    <a:pt x="302" y="6"/>
                  </a:lnTo>
                  <a:lnTo>
                    <a:pt x="316" y="0"/>
                  </a:lnTo>
                  <a:lnTo>
                    <a:pt x="343" y="6"/>
                  </a:lnTo>
                  <a:lnTo>
                    <a:pt x="367" y="6"/>
                  </a:lnTo>
                  <a:lnTo>
                    <a:pt x="388" y="14"/>
                  </a:lnTo>
                  <a:lnTo>
                    <a:pt x="415" y="20"/>
                  </a:lnTo>
                  <a:lnTo>
                    <a:pt x="443" y="20"/>
                  </a:lnTo>
                  <a:lnTo>
                    <a:pt x="467" y="23"/>
                  </a:lnTo>
                  <a:lnTo>
                    <a:pt x="495" y="31"/>
                  </a:lnTo>
                  <a:lnTo>
                    <a:pt x="523" y="31"/>
                  </a:lnTo>
                  <a:lnTo>
                    <a:pt x="523" y="79"/>
                  </a:lnTo>
                  <a:lnTo>
                    <a:pt x="515" y="124"/>
                  </a:lnTo>
                  <a:lnTo>
                    <a:pt x="509" y="179"/>
                  </a:lnTo>
                  <a:lnTo>
                    <a:pt x="509" y="224"/>
                  </a:lnTo>
                  <a:lnTo>
                    <a:pt x="501" y="273"/>
                  </a:lnTo>
                  <a:lnTo>
                    <a:pt x="495" y="317"/>
                  </a:lnTo>
                  <a:lnTo>
                    <a:pt x="495" y="366"/>
                  </a:lnTo>
                  <a:lnTo>
                    <a:pt x="488" y="411"/>
                  </a:lnTo>
                  <a:close/>
                </a:path>
              </a:pathLst>
            </a:custGeom>
            <a:solidFill>
              <a:srgbClr val="4C7F7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8328" name="Rectangle 136"/>
          <p:cNvSpPr>
            <a:spLocks noChangeArrowheads="1"/>
          </p:cNvSpPr>
          <p:nvPr/>
        </p:nvSpPr>
        <p:spPr bwMode="auto">
          <a:xfrm>
            <a:off x="203200" y="762001"/>
            <a:ext cx="5080000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it-IT" sz="2800" dirty="0" smtClean="0">
                <a:effectLst/>
              </a:rPr>
              <a:t>La pervietà delle vie aeree è fondamentale per garantire una ventilazione adeguata in pazienti </a:t>
            </a:r>
            <a:r>
              <a:rPr lang="it-IT" sz="2800" dirty="0" err="1" smtClean="0">
                <a:effectLst/>
              </a:rPr>
              <a:t>apneici</a:t>
            </a:r>
            <a:r>
              <a:rPr lang="it-IT" sz="2800" dirty="0" smtClean="0">
                <a:effectLst/>
              </a:rPr>
              <a:t> o </a:t>
            </a:r>
            <a:r>
              <a:rPr lang="it-IT" sz="2800" dirty="0" err="1" smtClean="0">
                <a:effectLst/>
              </a:rPr>
              <a:t>ipoventilanti</a:t>
            </a:r>
            <a:endParaRPr lang="it-IT" sz="2800" b="1" dirty="0">
              <a:effectLst/>
            </a:endParaRPr>
          </a:p>
        </p:txBody>
      </p:sp>
      <p:sp>
        <p:nvSpPr>
          <p:cNvPr id="8329" name="Rectangle 137"/>
          <p:cNvSpPr>
            <a:spLocks noChangeArrowheads="1"/>
          </p:cNvSpPr>
          <p:nvPr/>
        </p:nvSpPr>
        <p:spPr bwMode="auto">
          <a:xfrm>
            <a:off x="203200" y="2743200"/>
            <a:ext cx="5080000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it-IT" sz="2800" dirty="0" smtClean="0">
                <a:effectLst/>
              </a:rPr>
              <a:t>L’intubazione endotracheale rimane il </a:t>
            </a:r>
            <a:r>
              <a:rPr lang="it-IT" sz="2800" dirty="0">
                <a:effectLst/>
              </a:rPr>
              <a:t>goal standard, </a:t>
            </a:r>
            <a:r>
              <a:rPr lang="it-IT" sz="2800" dirty="0" smtClean="0">
                <a:effectLst/>
              </a:rPr>
              <a:t>ma richiede spesso </a:t>
            </a:r>
            <a:r>
              <a:rPr lang="it-IT" sz="2800" dirty="0" err="1" smtClean="0">
                <a:effectLst/>
              </a:rPr>
              <a:t>sedazione</a:t>
            </a:r>
            <a:r>
              <a:rPr lang="it-IT" sz="2800" dirty="0" smtClean="0">
                <a:effectLst/>
              </a:rPr>
              <a:t> e molta esperienza</a:t>
            </a:r>
            <a:endParaRPr lang="it-IT" sz="2800" b="1" dirty="0">
              <a:effectLst/>
            </a:endParaRPr>
          </a:p>
        </p:txBody>
      </p:sp>
      <p:sp>
        <p:nvSpPr>
          <p:cNvPr id="8330" name="Rectangle 138"/>
          <p:cNvSpPr>
            <a:spLocks noChangeArrowheads="1"/>
          </p:cNvSpPr>
          <p:nvPr/>
        </p:nvSpPr>
        <p:spPr bwMode="auto">
          <a:xfrm>
            <a:off x="179512" y="4941168"/>
            <a:ext cx="87376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it-IT" sz="2800" dirty="0" smtClean="0"/>
              <a:t>I </a:t>
            </a:r>
            <a:r>
              <a:rPr lang="it-IT" sz="2800" dirty="0" smtClean="0">
                <a:effectLst/>
              </a:rPr>
              <a:t>dispositivi </a:t>
            </a:r>
            <a:r>
              <a:rPr lang="it-IT" sz="2800" dirty="0" err="1" smtClean="0">
                <a:effectLst/>
              </a:rPr>
              <a:t>sovraglottici</a:t>
            </a:r>
            <a:r>
              <a:rPr lang="it-IT" sz="2800" dirty="0" smtClean="0">
                <a:effectLst/>
              </a:rPr>
              <a:t> offrono una valida alternativa per garantire un’adeguata pervietà delle vie aeree ed un’altrettanto efficace ventilazione</a:t>
            </a:r>
            <a:endParaRPr lang="it-IT" sz="2800" b="1" dirty="0">
              <a:effectLst/>
            </a:endParaRPr>
          </a:p>
        </p:txBody>
      </p:sp>
      <p:pic>
        <p:nvPicPr>
          <p:cNvPr id="135" name="Picture 7"/>
          <p:cNvPicPr>
            <a:picLocks noChangeAspect="1" noChangeArrowheads="1"/>
          </p:cNvPicPr>
          <p:nvPr/>
        </p:nvPicPr>
        <p:blipFill>
          <a:blip r:embed="rId2" cstate="print"/>
          <a:srcRect l="10332" t="13008" r="12298" b="71488"/>
          <a:stretch>
            <a:fillRect/>
          </a:stretch>
        </p:blipFill>
        <p:spPr bwMode="auto">
          <a:xfrm>
            <a:off x="0" y="1"/>
            <a:ext cx="3871912" cy="6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4" name="Text Box 14"/>
          <p:cNvSpPr txBox="1">
            <a:spLocks noChangeArrowheads="1"/>
          </p:cNvSpPr>
          <p:nvPr/>
        </p:nvSpPr>
        <p:spPr bwMode="auto">
          <a:xfrm>
            <a:off x="8291376" y="6531798"/>
            <a:ext cx="78258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 sz="1200" dirty="0">
                <a:effectLst/>
              </a:rPr>
              <a:t>FK, </a:t>
            </a:r>
            <a:r>
              <a:rPr lang="it-IT" sz="1200" dirty="0" smtClean="0">
                <a:effectLst/>
              </a:rPr>
              <a:t>04/15</a:t>
            </a:r>
            <a:endParaRPr lang="it-IT" sz="1200" dirty="0">
              <a:effectLst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8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28" grpId="0" autoUpdateAnimBg="0"/>
      <p:bldP spid="8329" grpId="0" autoUpdateAnimBg="0"/>
      <p:bldP spid="8330" grpId="0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2" descr="C:\Users\f.kette\Desktop\sovraglottici\vignett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49174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2070</TotalTime>
  <Words>902</Words>
  <Application>Microsoft Office PowerPoint</Application>
  <PresentationFormat>Presentazione su schermo (4:3)</PresentationFormat>
  <Paragraphs>169</Paragraphs>
  <Slides>22</Slides>
  <Notes>0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Server OLE incorporati</vt:lpstr>
      </vt:variant>
      <vt:variant>
        <vt:i4>2</vt:i4>
      </vt:variant>
      <vt:variant>
        <vt:lpstr>Titoli diapositive</vt:lpstr>
      </vt:variant>
      <vt:variant>
        <vt:i4>22</vt:i4>
      </vt:variant>
    </vt:vector>
  </HeadingPairs>
  <TitlesOfParts>
    <vt:vector size="25" baseType="lpstr">
      <vt:lpstr>Tema di Office</vt:lpstr>
      <vt:lpstr>PhotoHouse</vt:lpstr>
      <vt:lpstr>Immagine bitmap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Diapositiva 20</vt:lpstr>
      <vt:lpstr>Diapositiva 21</vt:lpstr>
      <vt:lpstr>Diapositiva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fulvio kette</dc:creator>
  <cp:lastModifiedBy>fulvio kette</cp:lastModifiedBy>
  <cp:revision>204</cp:revision>
  <dcterms:created xsi:type="dcterms:W3CDTF">2015-04-01T13:22:13Z</dcterms:created>
  <dcterms:modified xsi:type="dcterms:W3CDTF">2015-04-17T18:05:39Z</dcterms:modified>
</cp:coreProperties>
</file>